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8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AE97FE-AD6F-FD38-3365-5311361DD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5C0BE0-4AF1-56BA-5BB3-6CCE4B3EE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C80059-FACF-66AB-F74F-5A8A07D5B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168198-D8FE-BE46-C8BA-2747100F6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DFA2E9-4214-5636-D89E-35C4EA15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89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AD55E4-C366-EA3A-4957-8307674A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E9B678-479F-8DB8-1522-25B06F7F2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9F7378-3A2A-D741-6BA4-12A4567D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6A75D7-3E05-C3A2-5AA1-3E32E6C8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C5BEFD-93F5-84F3-83D6-D5283DEF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70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48FB77-F9D7-C0B9-BC13-E5A259D31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1AA625-82BB-893E-A78E-91921603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F48D5-90D6-F2F5-7C17-D4525D5F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7CDA5F-270D-C1FA-397D-54AC06EC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231E7CD-EE7D-99A1-D779-D68751D39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741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197E41-F1DE-2C60-AA48-4B53914C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A1D1D0-84CE-6448-0E31-03105A334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B9E1F9-A2F0-AAEA-103F-7ED3F8B3F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273507-EA5A-3CE9-58F3-6BD8FE7C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BAAD78-D52A-9AFE-2890-12D20641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23AF8BF-1005-0959-019B-B03626A8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54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26C8B-4CB8-8024-E1A5-64256330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99BD940-7B0B-7D68-D5CA-EEFD207CE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7EEC1E6-CC3A-0351-9C4E-DC9885019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3C4219-3442-D496-AC2C-3261FF5C1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DB87290-6D80-F36E-F4E7-9CDCA1B7D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6C0BA23-5195-22DF-3A1E-2D2DB559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6A23481-1B96-852F-2201-C1E05E3F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E5C5AF2-4BE5-A357-DB6B-5A5655F2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842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7AD4A2-A9CE-22AB-6839-6063BD38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C4F56D-49D3-7440-7A69-EC61C21B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31D1D94-58E9-72DD-2843-D9823F37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0F30D04-44D7-88DC-9532-DA7408F0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33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D1EF48D-D320-A07B-1A2C-DB718AC8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A66B2ED-5A7C-FEDB-A402-025A6C6C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473FC2-1115-BACA-B85F-C45A5E11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5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B8EFDF-0649-6248-DE40-5D2D2560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DAB97-F551-1096-969F-C6EE0A6E0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65D741A-C717-8F08-5D21-641156AF5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76AC6C-1707-9F69-4EB8-D6794B8E9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77CA5E-BA41-68A1-746A-09BC01FCD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1C18966-A43E-0C82-06E0-0D4EC3DC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546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A828BB-DAC7-9F1F-B317-0374EF897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FCF3366-F2A0-78AA-42A4-72F5322CA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ACAA142-B87F-57FB-1F38-8B7337482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46965E-6B23-696B-9E9A-211007F6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E1BA24-282B-911F-7ECC-5F3D573B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EFF841-FE6C-4C11-ECFD-0BC27E23E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42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A680E-8091-A37E-1A88-0E33DBCD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DC6FE2D-CD41-E779-0F2E-F81C7B6C6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C3AD13-85C6-1A07-0B01-9865DBC4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7B7680-6358-05BC-1412-03113B1A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7F8FD0-B652-54AE-793C-8CB63893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98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19275F0-2427-30EF-F3DE-29ABEC6A4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C704F96-CCB8-FE8B-B490-B434C94DB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D63AE9-5393-A407-9259-1E1F3CEF8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1E9E6A-13AF-8F2D-80FB-03A88671D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78CC93-D276-F79E-AFB1-2F690143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27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E802043-34F1-F6BA-80EA-C2A89F3D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559485-AE54-AB10-CCE7-1B13DE9AF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D089B3-F3B7-C049-E7DB-23B065162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8719E-D2B2-4AD0-ADE1-F35C9F76B6C2}" type="datetimeFigureOut">
              <a:rPr lang="ko-KR" altLang="en-US" smtClean="0"/>
              <a:t>2025-07-21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BA0CCD-4AB2-9670-7C70-8F7169037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0A4A7A-E732-182A-71CD-0A062E66E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ED6A-9248-45CE-8D22-30EC92EE2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6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1D10F5-1563-3D75-4A89-A39CB46E8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325DBC3-2FDF-72B0-6795-DF893B6C29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1234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278FE35-4B57-4153-426D-76C17903CEB6}"/>
              </a:ext>
            </a:extLst>
          </p:cNvPr>
          <p:cNvSpPr/>
          <p:nvPr/>
        </p:nvSpPr>
        <p:spPr>
          <a:xfrm>
            <a:off x="3474720" y="2621280"/>
            <a:ext cx="2776451" cy="10584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65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mgkim_notebook</dc:creator>
  <cp:lastModifiedBy>mgkim_notebook</cp:lastModifiedBy>
  <cp:revision>3</cp:revision>
  <cp:lastPrinted>2025-07-21T13:53:00Z</cp:lastPrinted>
  <dcterms:created xsi:type="dcterms:W3CDTF">2025-07-12T01:30:28Z</dcterms:created>
  <dcterms:modified xsi:type="dcterms:W3CDTF">2025-07-21T14:10:27Z</dcterms:modified>
</cp:coreProperties>
</file>