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6" d="100"/>
          <a:sy n="96" d="100"/>
        </p:scale>
        <p:origin x="30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6E82F14-DED7-0B17-14AD-1F71F8243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5AE851C-F392-0C7C-7E81-6E620A315A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FE557AB-9BDE-85C8-F722-500986D99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E618-44A5-4FC6-B27C-4DE859FCF2C1}" type="datetimeFigureOut">
              <a:rPr lang="ko-KR" altLang="en-US" smtClean="0"/>
              <a:t>2024-04-16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9642BE0-CBAA-F498-752C-48DB3BAD2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B4363F8-3417-7DF7-5200-00EBAECD4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57D26-0185-4F0B-974A-A42179F441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2228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64FB60-DC90-59DA-9A46-5444D7EB6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47842BE-BC75-3473-12F9-B7E66C9765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D59E488-AC52-84EE-52E2-8E7B1C721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E618-44A5-4FC6-B27C-4DE859FCF2C1}" type="datetimeFigureOut">
              <a:rPr lang="ko-KR" altLang="en-US" smtClean="0"/>
              <a:t>2024-04-16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95D990C-E601-6411-1A81-15C7964BA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46BA73E-88F4-694E-04C8-8676BC4BD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57D26-0185-4F0B-974A-A42179F441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6771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EA11BA1-DD9C-D136-7909-B1EF471BE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CEEEF0B-0112-FD65-6553-4925583C7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0DF2764-192E-E6A9-F3E5-A7ECA3625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E618-44A5-4FC6-B27C-4DE859FCF2C1}" type="datetimeFigureOut">
              <a:rPr lang="ko-KR" altLang="en-US" smtClean="0"/>
              <a:t>2024-04-16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4526C0E-7B9C-0F54-7B66-92A37F8FB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4B2F332-01D7-3D42-82AE-314EB2338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57D26-0185-4F0B-974A-A42179F441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9527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C5B8990-BB9B-93F3-F214-C643C830A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17E9BF5-B409-36FD-53A6-2CF0F9DCF3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73F54FB-AFA6-A6E5-46D9-1EA8CC2319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5B8EC6A-2E7C-57AB-BBE0-2C6F46254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E618-44A5-4FC6-B27C-4DE859FCF2C1}" type="datetimeFigureOut">
              <a:rPr lang="ko-KR" altLang="en-US" smtClean="0"/>
              <a:t>2024-04-16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75CD8BA-8E9B-A336-967A-31783FB19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66FE5F6-265E-908F-0451-BE4BAC822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57D26-0185-4F0B-974A-A42179F441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6468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06CDA94-4AC0-6A51-A07D-198496ADB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4A9CBF2-D8B5-C17E-FABC-CFEAA6644E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11EEF6A-BCCC-9BD2-48CB-3C0F285B00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DD69C2A-0020-21A6-01D3-1BA375A9F6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8F98782-AEE8-A5DA-58CF-C92A173D32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E27F1176-46EE-B3C3-E055-39372666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E618-44A5-4FC6-B27C-4DE859FCF2C1}" type="datetimeFigureOut">
              <a:rPr lang="ko-KR" altLang="en-US" smtClean="0"/>
              <a:t>2024-04-16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658D339-AEF1-4073-FABF-FF54F9378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A802FA6-7029-FEC2-9299-6148D0109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57D26-0185-4F0B-974A-A42179F441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8546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05E21F-A9BF-26CD-E399-A41391267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DB6702C-D11F-93E3-C82A-86556CB50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E618-44A5-4FC6-B27C-4DE859FCF2C1}" type="datetimeFigureOut">
              <a:rPr lang="ko-KR" altLang="en-US" smtClean="0"/>
              <a:t>2024-04-16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1BC1542-04E6-DA91-8AAB-EBBB85ACC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E85198C-B7AE-86A1-EACC-8DA0A2179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57D26-0185-4F0B-974A-A42179F441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4621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09C1FC9-16DB-6F0E-1E31-158DD6F0E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E618-44A5-4FC6-B27C-4DE859FCF2C1}" type="datetimeFigureOut">
              <a:rPr lang="ko-KR" altLang="en-US" smtClean="0"/>
              <a:t>2024-04-16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69BB1D9-EDBC-7D2D-4068-39A3CDE65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68F35C8-C16C-5EA8-AD66-B124D79CB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57D26-0185-4F0B-974A-A42179F441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9683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E67C451-7D3E-AD1B-00D8-CEA441203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18F9601-09BA-88FF-80BC-F4E8DC5385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6F7ECAA-4B22-BF33-D970-25BECBDA1E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DDBAACB-752E-B4AF-061E-CAE85B053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E618-44A5-4FC6-B27C-4DE859FCF2C1}" type="datetimeFigureOut">
              <a:rPr lang="ko-KR" altLang="en-US" smtClean="0"/>
              <a:t>2024-04-16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E81A68B-8A4F-3CFF-9A72-6C940B6DE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ADB9246-F72A-6435-D264-6C7C3CEA8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57D26-0185-4F0B-974A-A42179F441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1811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0A94C82-818C-7E50-718D-7BBD3BC77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A48145F7-342D-6AA4-308A-F698CAA029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A8DAF6F-0851-2C12-C76B-47A0AB27BE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15E4DED-079E-379D-9695-715104F60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E618-44A5-4FC6-B27C-4DE859FCF2C1}" type="datetimeFigureOut">
              <a:rPr lang="ko-KR" altLang="en-US" smtClean="0"/>
              <a:t>2024-04-16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A6CF4E0-BF79-B48D-B9A0-2B9FCA44B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698A4DD-A38C-1E26-6E6C-B6F42015E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57D26-0185-4F0B-974A-A42179F441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6772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6384A87-87FA-96F8-8ECA-694F59904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12F871E-817B-4A94-CE04-031850BB11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79EAA85-5118-E9B1-832E-055DFE90E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E618-44A5-4FC6-B27C-4DE859FCF2C1}" type="datetimeFigureOut">
              <a:rPr lang="ko-KR" altLang="en-US" smtClean="0"/>
              <a:t>2024-04-16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16BE8DE-3CC0-40ED-7285-F906D6697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FCD036B-BEA7-FA93-CB96-AAFE43471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57D26-0185-4F0B-974A-A42179F441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2009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36F5457-AA76-5F9C-E395-17518BD9E9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7A76BD3-A71D-57F7-8BC2-2E2438EA2F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EB7430B-F67F-9402-78B6-B4AE6464F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E618-44A5-4FC6-B27C-4DE859FCF2C1}" type="datetimeFigureOut">
              <a:rPr lang="ko-KR" altLang="en-US" smtClean="0"/>
              <a:t>2024-04-16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243414C-0BC1-D3F8-34BC-3C78BD239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78276A5-0278-AF29-9932-3FE203961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57D26-0185-4F0B-974A-A42179F441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6531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303F702B-E863-2121-49D2-615D5A652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ECA74C9-A21E-45A0-09CB-151FD111DE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CCCEF5D-1656-A11F-EC4E-46E862ACB3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6AE618-44A5-4FC6-B27C-4DE859FCF2C1}" type="datetimeFigureOut">
              <a:rPr lang="ko-KR" altLang="en-US" smtClean="0"/>
              <a:t>2024-04-16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707C4F1-2C55-E91D-AE93-9EBFE61A34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11ABBFD-F292-7712-6B37-F913B1C130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E57D26-0185-4F0B-974A-A42179F441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443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직사각형 51">
            <a:extLst>
              <a:ext uri="{FF2B5EF4-FFF2-40B4-BE49-F238E27FC236}">
                <a16:creationId xmlns:a16="http://schemas.microsoft.com/office/drawing/2014/main" id="{89111C60-3455-DD67-D27F-AB01DB60C855}"/>
              </a:ext>
            </a:extLst>
          </p:cNvPr>
          <p:cNvSpPr/>
          <p:nvPr/>
        </p:nvSpPr>
        <p:spPr>
          <a:xfrm>
            <a:off x="4750901" y="1421295"/>
            <a:ext cx="5999927" cy="478817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D509D9A-AC6E-A475-7E82-4BFA78173293}"/>
              </a:ext>
            </a:extLst>
          </p:cNvPr>
          <p:cNvSpPr/>
          <p:nvPr/>
        </p:nvSpPr>
        <p:spPr>
          <a:xfrm>
            <a:off x="1181093" y="3522177"/>
            <a:ext cx="1838741" cy="58640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b="1" dirty="0" err="1">
                <a:solidFill>
                  <a:schemeClr val="tx1"/>
                </a:solidFill>
              </a:rPr>
              <a:t>BSOne</a:t>
            </a:r>
            <a:r>
              <a:rPr lang="en-US" altLang="ko-KR" b="1" dirty="0">
                <a:solidFill>
                  <a:schemeClr val="tx1"/>
                </a:solidFill>
              </a:rPr>
              <a:t> Agent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440B9CEC-062E-0BF0-ECCD-A0FAF20DA224}"/>
              </a:ext>
            </a:extLst>
          </p:cNvPr>
          <p:cNvSpPr/>
          <p:nvPr/>
        </p:nvSpPr>
        <p:spPr>
          <a:xfrm>
            <a:off x="5655362" y="2139398"/>
            <a:ext cx="1623393" cy="41744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AIP</a:t>
            </a:r>
            <a:r>
              <a:rPr lang="ko-KR" altLang="en-US" sz="1200" dirty="0"/>
              <a:t> </a:t>
            </a:r>
            <a:r>
              <a:rPr lang="en-US" altLang="ko-KR" sz="1200" dirty="0" err="1"/>
              <a:t>Lable</a:t>
            </a:r>
            <a:r>
              <a:rPr lang="en-US" altLang="ko-KR" sz="1200" dirty="0"/>
              <a:t> </a:t>
            </a:r>
            <a:r>
              <a:rPr lang="ko-KR" altLang="en-US" sz="1200" dirty="0"/>
              <a:t>적용 시작</a:t>
            </a:r>
          </a:p>
        </p:txBody>
      </p:sp>
      <p:sp>
        <p:nvSpPr>
          <p:cNvPr id="10" name="순서도: 판단 9">
            <a:extLst>
              <a:ext uri="{FF2B5EF4-FFF2-40B4-BE49-F238E27FC236}">
                <a16:creationId xmlns:a16="http://schemas.microsoft.com/office/drawing/2014/main" id="{DEFE0426-FC0C-4F90-C44E-A9B46541B24C}"/>
              </a:ext>
            </a:extLst>
          </p:cNvPr>
          <p:cNvSpPr/>
          <p:nvPr/>
        </p:nvSpPr>
        <p:spPr>
          <a:xfrm>
            <a:off x="5512904" y="2978425"/>
            <a:ext cx="1911628" cy="1368286"/>
          </a:xfrm>
          <a:prstGeom prst="flowChartDecisi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AIP </a:t>
            </a:r>
          </a:p>
          <a:p>
            <a:pPr algn="ctr"/>
            <a:r>
              <a:rPr lang="ko-KR" altLang="en-US" sz="1200" dirty="0"/>
              <a:t>문서인가</a:t>
            </a:r>
            <a:r>
              <a:rPr lang="en-US" altLang="ko-KR" sz="1200" dirty="0"/>
              <a:t>?</a:t>
            </a:r>
            <a:endParaRPr lang="ko-KR" altLang="en-US" sz="1200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ECE8623D-B061-9201-B055-218B24F583F5}"/>
              </a:ext>
            </a:extLst>
          </p:cNvPr>
          <p:cNvSpPr/>
          <p:nvPr/>
        </p:nvSpPr>
        <p:spPr>
          <a:xfrm>
            <a:off x="5655363" y="5577507"/>
            <a:ext cx="1623393" cy="41744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AIP</a:t>
            </a:r>
            <a:r>
              <a:rPr lang="ko-KR" altLang="en-US" sz="1200" dirty="0"/>
              <a:t> </a:t>
            </a:r>
            <a:r>
              <a:rPr lang="en-US" altLang="ko-KR" sz="1200" dirty="0" err="1"/>
              <a:t>Lable</a:t>
            </a:r>
            <a:r>
              <a:rPr lang="en-US" altLang="ko-KR" sz="1200" dirty="0"/>
              <a:t> </a:t>
            </a:r>
            <a:r>
              <a:rPr lang="ko-KR" altLang="en-US" sz="1200" dirty="0"/>
              <a:t>적용 끝</a:t>
            </a:r>
          </a:p>
        </p:txBody>
      </p:sp>
      <p:sp>
        <p:nvSpPr>
          <p:cNvPr id="12" name="순서도: 판단 11">
            <a:extLst>
              <a:ext uri="{FF2B5EF4-FFF2-40B4-BE49-F238E27FC236}">
                <a16:creationId xmlns:a16="http://schemas.microsoft.com/office/drawing/2014/main" id="{05F00C66-F477-96EC-ADD9-B3390F693FE6}"/>
              </a:ext>
            </a:extLst>
          </p:cNvPr>
          <p:cNvSpPr/>
          <p:nvPr/>
        </p:nvSpPr>
        <p:spPr>
          <a:xfrm>
            <a:off x="8077198" y="2978425"/>
            <a:ext cx="1911630" cy="1368286"/>
          </a:xfrm>
          <a:prstGeom prst="flowChartDecisi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동일한 </a:t>
            </a:r>
            <a:endParaRPr lang="en-US" altLang="ko-KR" sz="1200" dirty="0"/>
          </a:p>
          <a:p>
            <a:pPr algn="ctr"/>
            <a:r>
              <a:rPr lang="en-US" altLang="ko-KR" sz="1200" dirty="0" err="1"/>
              <a:t>Lable</a:t>
            </a:r>
            <a:r>
              <a:rPr lang="en-US" altLang="ko-KR" sz="1200" dirty="0"/>
              <a:t> </a:t>
            </a:r>
            <a:r>
              <a:rPr lang="ko-KR" altLang="en-US" sz="1200" dirty="0"/>
              <a:t>인가</a:t>
            </a:r>
            <a:r>
              <a:rPr lang="en-US" altLang="ko-KR" sz="1200" dirty="0"/>
              <a:t>?</a:t>
            </a:r>
            <a:endParaRPr lang="ko-KR" altLang="en-US" sz="1200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91951C8F-BCC2-CB6C-9872-2B56690DAB91}"/>
              </a:ext>
            </a:extLst>
          </p:cNvPr>
          <p:cNvSpPr/>
          <p:nvPr/>
        </p:nvSpPr>
        <p:spPr>
          <a:xfrm>
            <a:off x="5655363" y="4753387"/>
            <a:ext cx="1623393" cy="41744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새 </a:t>
            </a:r>
            <a:r>
              <a:rPr lang="en-US" altLang="ko-KR" sz="1200" dirty="0" err="1"/>
              <a:t>Lable</a:t>
            </a:r>
            <a:r>
              <a:rPr lang="en-US" altLang="ko-KR" sz="1200" dirty="0"/>
              <a:t> </a:t>
            </a:r>
            <a:r>
              <a:rPr lang="ko-KR" altLang="en-US" sz="1200" dirty="0"/>
              <a:t>설정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2683AED-29C1-D0C4-86DD-B2B9D5A284C6}"/>
              </a:ext>
            </a:extLst>
          </p:cNvPr>
          <p:cNvSpPr/>
          <p:nvPr/>
        </p:nvSpPr>
        <p:spPr>
          <a:xfrm>
            <a:off x="8232911" y="4753387"/>
            <a:ext cx="1623393" cy="41744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기존 </a:t>
            </a:r>
            <a:r>
              <a:rPr lang="en-US" altLang="ko-KR" sz="1200" dirty="0" err="1"/>
              <a:t>Lable</a:t>
            </a:r>
            <a:r>
              <a:rPr lang="en-US" altLang="ko-KR" sz="1200" dirty="0"/>
              <a:t> </a:t>
            </a:r>
            <a:r>
              <a:rPr lang="ko-KR" altLang="en-US" sz="1200" dirty="0"/>
              <a:t>제거</a:t>
            </a:r>
          </a:p>
        </p:txBody>
      </p: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887C207B-D859-1461-7E81-90DDB60B9A8B}"/>
              </a:ext>
            </a:extLst>
          </p:cNvPr>
          <p:cNvCxnSpPr>
            <a:stCxn id="10" idx="3"/>
            <a:endCxn id="12" idx="1"/>
          </p:cNvCxnSpPr>
          <p:nvPr/>
        </p:nvCxnSpPr>
        <p:spPr>
          <a:xfrm>
            <a:off x="7424532" y="3662568"/>
            <a:ext cx="65266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E754AEED-CC28-3350-9B8A-878B8E14F9E3}"/>
              </a:ext>
            </a:extLst>
          </p:cNvPr>
          <p:cNvCxnSpPr>
            <a:stCxn id="9" idx="2"/>
            <a:endCxn id="10" idx="0"/>
          </p:cNvCxnSpPr>
          <p:nvPr/>
        </p:nvCxnSpPr>
        <p:spPr>
          <a:xfrm>
            <a:off x="6467059" y="2556842"/>
            <a:ext cx="1659" cy="4215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787C1B11-0515-35DA-8D91-03010B5B39FF}"/>
              </a:ext>
            </a:extLst>
          </p:cNvPr>
          <p:cNvCxnSpPr>
            <a:stCxn id="10" idx="2"/>
            <a:endCxn id="13" idx="0"/>
          </p:cNvCxnSpPr>
          <p:nvPr/>
        </p:nvCxnSpPr>
        <p:spPr>
          <a:xfrm flipH="1">
            <a:off x="6467060" y="4346711"/>
            <a:ext cx="1658" cy="4066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9945A029-2C40-AC5E-3C97-0E07CF11A57A}"/>
              </a:ext>
            </a:extLst>
          </p:cNvPr>
          <p:cNvCxnSpPr>
            <a:stCxn id="13" idx="2"/>
            <a:endCxn id="11" idx="0"/>
          </p:cNvCxnSpPr>
          <p:nvPr/>
        </p:nvCxnSpPr>
        <p:spPr>
          <a:xfrm>
            <a:off x="6467060" y="5170831"/>
            <a:ext cx="0" cy="4066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D96C4F15-DB00-A854-1555-E034C31091BF}"/>
              </a:ext>
            </a:extLst>
          </p:cNvPr>
          <p:cNvCxnSpPr>
            <a:stCxn id="12" idx="2"/>
            <a:endCxn id="14" idx="0"/>
          </p:cNvCxnSpPr>
          <p:nvPr/>
        </p:nvCxnSpPr>
        <p:spPr>
          <a:xfrm>
            <a:off x="9033013" y="4346711"/>
            <a:ext cx="11595" cy="4066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892DE614-ED1D-BD62-9E19-C330ACC82AE6}"/>
              </a:ext>
            </a:extLst>
          </p:cNvPr>
          <p:cNvCxnSpPr>
            <a:stCxn id="14" idx="1"/>
            <a:endCxn id="13" idx="3"/>
          </p:cNvCxnSpPr>
          <p:nvPr/>
        </p:nvCxnSpPr>
        <p:spPr>
          <a:xfrm flipH="1">
            <a:off x="7278756" y="4962109"/>
            <a:ext cx="95415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7C13327C-50AA-8B29-31C9-F5B7A4FB0F40}"/>
              </a:ext>
            </a:extLst>
          </p:cNvPr>
          <p:cNvCxnSpPr>
            <a:stCxn id="12" idx="3"/>
            <a:endCxn id="11" idx="3"/>
          </p:cNvCxnSpPr>
          <p:nvPr/>
        </p:nvCxnSpPr>
        <p:spPr>
          <a:xfrm flipH="1">
            <a:off x="7278756" y="3662568"/>
            <a:ext cx="2710072" cy="2123661"/>
          </a:xfrm>
          <a:prstGeom prst="bentConnector3">
            <a:avLst>
              <a:gd name="adj1" fmla="val -8435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9A95D4DD-831A-B219-F29F-2CDF32C394F7}"/>
              </a:ext>
            </a:extLst>
          </p:cNvPr>
          <p:cNvSpPr txBox="1"/>
          <p:nvPr/>
        </p:nvSpPr>
        <p:spPr>
          <a:xfrm>
            <a:off x="10237421" y="4592777"/>
            <a:ext cx="2856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Y</a:t>
            </a:r>
            <a:endParaRPr lang="ko-KR" altLang="en-US" sz="14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2CA9E17-E947-4702-1EB7-0DE1E5E8A2B6}"/>
              </a:ext>
            </a:extLst>
          </p:cNvPr>
          <p:cNvSpPr txBox="1"/>
          <p:nvPr/>
        </p:nvSpPr>
        <p:spPr>
          <a:xfrm>
            <a:off x="7570308" y="3332991"/>
            <a:ext cx="2856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Y</a:t>
            </a:r>
            <a:endParaRPr lang="ko-KR" altLang="en-US" sz="14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11EDE17-5027-ED77-64EB-4E8135D7A5CC}"/>
              </a:ext>
            </a:extLst>
          </p:cNvPr>
          <p:cNvSpPr txBox="1"/>
          <p:nvPr/>
        </p:nvSpPr>
        <p:spPr>
          <a:xfrm>
            <a:off x="6473856" y="4346711"/>
            <a:ext cx="322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N</a:t>
            </a:r>
            <a:endParaRPr lang="ko-KR" altLang="en-US" sz="1400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7A6FF70-9844-E354-55EF-66BF7247866D}"/>
              </a:ext>
            </a:extLst>
          </p:cNvPr>
          <p:cNvSpPr txBox="1"/>
          <p:nvPr/>
        </p:nvSpPr>
        <p:spPr>
          <a:xfrm>
            <a:off x="9044953" y="4359999"/>
            <a:ext cx="322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N</a:t>
            </a:r>
            <a:endParaRPr lang="ko-KR" altLang="en-US" sz="1400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C5912A5-AFD5-1BA2-D0EA-95CC251A0874}"/>
              </a:ext>
            </a:extLst>
          </p:cNvPr>
          <p:cNvSpPr txBox="1"/>
          <p:nvPr/>
        </p:nvSpPr>
        <p:spPr>
          <a:xfrm>
            <a:off x="7148879" y="1499641"/>
            <a:ext cx="1484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AIP Module</a:t>
            </a:r>
            <a:endParaRPr lang="ko-KR" altLang="en-US" b="1" dirty="0"/>
          </a:p>
        </p:txBody>
      </p:sp>
      <p:cxnSp>
        <p:nvCxnSpPr>
          <p:cNvPr id="57" name="직선 화살표 연결선 56">
            <a:extLst>
              <a:ext uri="{FF2B5EF4-FFF2-40B4-BE49-F238E27FC236}">
                <a16:creationId xmlns:a16="http://schemas.microsoft.com/office/drawing/2014/main" id="{25C2A71D-CE47-5E31-147C-8987DC734FF3}"/>
              </a:ext>
            </a:extLst>
          </p:cNvPr>
          <p:cNvCxnSpPr>
            <a:cxnSpLocks/>
          </p:cNvCxnSpPr>
          <p:nvPr/>
        </p:nvCxnSpPr>
        <p:spPr>
          <a:xfrm>
            <a:off x="3019834" y="3706053"/>
            <a:ext cx="17310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C79CAB15-9300-6813-A486-B91E6C8E0697}"/>
              </a:ext>
            </a:extLst>
          </p:cNvPr>
          <p:cNvSpPr txBox="1"/>
          <p:nvPr/>
        </p:nvSpPr>
        <p:spPr>
          <a:xfrm>
            <a:off x="3217436" y="3416849"/>
            <a:ext cx="12763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Label </a:t>
            </a:r>
            <a:r>
              <a:rPr lang="ko-KR" altLang="en-US" sz="1200" dirty="0"/>
              <a:t>설정 요청</a:t>
            </a:r>
          </a:p>
        </p:txBody>
      </p: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576C45EC-BE8E-FEFD-1960-984A78FADAFC}"/>
              </a:ext>
            </a:extLst>
          </p:cNvPr>
          <p:cNvCxnSpPr/>
          <p:nvPr/>
        </p:nvCxnSpPr>
        <p:spPr>
          <a:xfrm flipH="1">
            <a:off x="3019834" y="3955772"/>
            <a:ext cx="17310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E0DB81E3-CE4C-38AF-C796-E7EF6B72ECF7}"/>
              </a:ext>
            </a:extLst>
          </p:cNvPr>
          <p:cNvSpPr txBox="1"/>
          <p:nvPr/>
        </p:nvSpPr>
        <p:spPr>
          <a:xfrm>
            <a:off x="3208756" y="3989964"/>
            <a:ext cx="12763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Label </a:t>
            </a:r>
            <a:r>
              <a:rPr lang="ko-KR" altLang="en-US" sz="1200" dirty="0"/>
              <a:t>설정 완료</a:t>
            </a:r>
            <a:endParaRPr lang="en-US" altLang="ko-KR" sz="1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937277-4943-872B-0795-ACF0AC80FAC6}"/>
              </a:ext>
            </a:extLst>
          </p:cNvPr>
          <p:cNvSpPr txBox="1"/>
          <p:nvPr/>
        </p:nvSpPr>
        <p:spPr>
          <a:xfrm>
            <a:off x="4397986" y="390189"/>
            <a:ext cx="36792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dirty="0"/>
              <a:t>AIP Label </a:t>
            </a:r>
            <a:r>
              <a:rPr lang="ko-KR" altLang="en-US" sz="2000" dirty="0"/>
              <a:t>설정 기존 동작 방식</a:t>
            </a:r>
          </a:p>
        </p:txBody>
      </p:sp>
    </p:spTree>
    <p:extLst>
      <p:ext uri="{BB962C8B-B14F-4D97-AF65-F5344CB8AC3E}">
        <p14:creationId xmlns:p14="http://schemas.microsoft.com/office/powerpoint/2010/main" val="3170246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AC6053D5-C194-6490-89E8-83CFEE415384}"/>
              </a:ext>
            </a:extLst>
          </p:cNvPr>
          <p:cNvSpPr/>
          <p:nvPr/>
        </p:nvSpPr>
        <p:spPr>
          <a:xfrm>
            <a:off x="5426761" y="1490869"/>
            <a:ext cx="5999927" cy="478817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23CC94F-DF4E-4FFB-39C2-D443C4B4F1AC}"/>
              </a:ext>
            </a:extLst>
          </p:cNvPr>
          <p:cNvSpPr/>
          <p:nvPr/>
        </p:nvSpPr>
        <p:spPr>
          <a:xfrm>
            <a:off x="694819" y="1490869"/>
            <a:ext cx="3162298" cy="478817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D448012-4CA2-D79B-0352-964DCB7B8529}"/>
              </a:ext>
            </a:extLst>
          </p:cNvPr>
          <p:cNvSpPr/>
          <p:nvPr/>
        </p:nvSpPr>
        <p:spPr>
          <a:xfrm>
            <a:off x="6331222" y="2208972"/>
            <a:ext cx="1623393" cy="41744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AIP</a:t>
            </a:r>
            <a:r>
              <a:rPr lang="ko-KR" altLang="en-US" sz="1200" dirty="0"/>
              <a:t> </a:t>
            </a:r>
            <a:r>
              <a:rPr lang="en-US" altLang="ko-KR" sz="1200" dirty="0" err="1"/>
              <a:t>Lable</a:t>
            </a:r>
            <a:r>
              <a:rPr lang="en-US" altLang="ko-KR" sz="1200" dirty="0"/>
              <a:t> </a:t>
            </a:r>
            <a:r>
              <a:rPr lang="ko-KR" altLang="en-US" sz="1200" dirty="0"/>
              <a:t>적용 시작</a:t>
            </a:r>
          </a:p>
        </p:txBody>
      </p:sp>
      <p:sp>
        <p:nvSpPr>
          <p:cNvPr id="7" name="순서도: 판단 6">
            <a:extLst>
              <a:ext uri="{FF2B5EF4-FFF2-40B4-BE49-F238E27FC236}">
                <a16:creationId xmlns:a16="http://schemas.microsoft.com/office/drawing/2014/main" id="{047BE104-C870-D4FF-344E-93561CAFBF4C}"/>
              </a:ext>
            </a:extLst>
          </p:cNvPr>
          <p:cNvSpPr/>
          <p:nvPr/>
        </p:nvSpPr>
        <p:spPr>
          <a:xfrm>
            <a:off x="6188764" y="3047999"/>
            <a:ext cx="1911628" cy="1368286"/>
          </a:xfrm>
          <a:prstGeom prst="flowChartDecisi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AIP </a:t>
            </a:r>
          </a:p>
          <a:p>
            <a:pPr algn="ctr"/>
            <a:r>
              <a:rPr lang="ko-KR" altLang="en-US" sz="1200" dirty="0"/>
              <a:t>문서인가</a:t>
            </a:r>
            <a:r>
              <a:rPr lang="en-US" altLang="ko-KR" sz="1200" dirty="0"/>
              <a:t>?</a:t>
            </a:r>
            <a:endParaRPr lang="ko-KR" altLang="en-US" sz="1200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AF338972-54D6-C58D-23DC-B9A67F918F7B}"/>
              </a:ext>
            </a:extLst>
          </p:cNvPr>
          <p:cNvSpPr/>
          <p:nvPr/>
        </p:nvSpPr>
        <p:spPr>
          <a:xfrm>
            <a:off x="6331223" y="5647081"/>
            <a:ext cx="1623393" cy="41744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AIP</a:t>
            </a:r>
            <a:r>
              <a:rPr lang="ko-KR" altLang="en-US" sz="1200" dirty="0"/>
              <a:t> </a:t>
            </a:r>
            <a:r>
              <a:rPr lang="en-US" altLang="ko-KR" sz="1200" dirty="0" err="1"/>
              <a:t>Lable</a:t>
            </a:r>
            <a:r>
              <a:rPr lang="en-US" altLang="ko-KR" sz="1200" dirty="0"/>
              <a:t> </a:t>
            </a:r>
            <a:r>
              <a:rPr lang="ko-KR" altLang="en-US" sz="1200" dirty="0"/>
              <a:t>적용 끝</a:t>
            </a:r>
          </a:p>
        </p:txBody>
      </p:sp>
      <p:sp>
        <p:nvSpPr>
          <p:cNvPr id="9" name="순서도: 판단 8">
            <a:extLst>
              <a:ext uri="{FF2B5EF4-FFF2-40B4-BE49-F238E27FC236}">
                <a16:creationId xmlns:a16="http://schemas.microsoft.com/office/drawing/2014/main" id="{E08075E9-D5B1-C267-40DD-DAC379AE1E6E}"/>
              </a:ext>
            </a:extLst>
          </p:cNvPr>
          <p:cNvSpPr/>
          <p:nvPr/>
        </p:nvSpPr>
        <p:spPr>
          <a:xfrm>
            <a:off x="8753058" y="3047999"/>
            <a:ext cx="1911630" cy="1368286"/>
          </a:xfrm>
          <a:prstGeom prst="flowChartDecisi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동일한 </a:t>
            </a:r>
            <a:endParaRPr lang="en-US" altLang="ko-KR" sz="1200" dirty="0"/>
          </a:p>
          <a:p>
            <a:pPr algn="ctr"/>
            <a:r>
              <a:rPr lang="en-US" altLang="ko-KR" sz="1200" dirty="0" err="1"/>
              <a:t>Lable</a:t>
            </a:r>
            <a:r>
              <a:rPr lang="en-US" altLang="ko-KR" sz="1200" dirty="0"/>
              <a:t> </a:t>
            </a:r>
            <a:r>
              <a:rPr lang="ko-KR" altLang="en-US" sz="1200" dirty="0"/>
              <a:t>인가</a:t>
            </a:r>
            <a:r>
              <a:rPr lang="en-US" altLang="ko-KR" sz="1200" dirty="0"/>
              <a:t>?</a:t>
            </a:r>
            <a:endParaRPr lang="ko-KR" altLang="en-US" sz="1200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99D7AF6-3B9B-F7A6-4807-A0FEBC4BDBDD}"/>
              </a:ext>
            </a:extLst>
          </p:cNvPr>
          <p:cNvSpPr/>
          <p:nvPr/>
        </p:nvSpPr>
        <p:spPr>
          <a:xfrm>
            <a:off x="6331223" y="4822961"/>
            <a:ext cx="1623393" cy="41744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새 </a:t>
            </a:r>
            <a:r>
              <a:rPr lang="en-US" altLang="ko-KR" sz="1200" dirty="0" err="1"/>
              <a:t>Lable</a:t>
            </a:r>
            <a:r>
              <a:rPr lang="en-US" altLang="ko-KR" sz="1200" dirty="0"/>
              <a:t> </a:t>
            </a:r>
            <a:r>
              <a:rPr lang="ko-KR" altLang="en-US" sz="1200" dirty="0"/>
              <a:t>설정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46BA91DB-C6EB-BF9A-D791-4342A94777C9}"/>
              </a:ext>
            </a:extLst>
          </p:cNvPr>
          <p:cNvSpPr/>
          <p:nvPr/>
        </p:nvSpPr>
        <p:spPr>
          <a:xfrm>
            <a:off x="8908771" y="4822961"/>
            <a:ext cx="1623393" cy="41744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기존 </a:t>
            </a:r>
            <a:r>
              <a:rPr lang="en-US" altLang="ko-KR" sz="1200" dirty="0" err="1"/>
              <a:t>Lable</a:t>
            </a:r>
            <a:r>
              <a:rPr lang="en-US" altLang="ko-KR" sz="1200" dirty="0"/>
              <a:t> </a:t>
            </a:r>
            <a:r>
              <a:rPr lang="ko-KR" altLang="en-US" sz="1200" dirty="0"/>
              <a:t>제거</a:t>
            </a:r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B9D0E1DE-8811-93DB-4FCF-2627A06BA64E}"/>
              </a:ext>
            </a:extLst>
          </p:cNvPr>
          <p:cNvCxnSpPr>
            <a:stCxn id="7" idx="3"/>
            <a:endCxn id="9" idx="1"/>
          </p:cNvCxnSpPr>
          <p:nvPr/>
        </p:nvCxnSpPr>
        <p:spPr>
          <a:xfrm>
            <a:off x="8100392" y="3732142"/>
            <a:ext cx="65266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0CB05FAC-EE4C-1AFB-9528-48EBD3FDB836}"/>
              </a:ext>
            </a:extLst>
          </p:cNvPr>
          <p:cNvCxnSpPr>
            <a:stCxn id="6" idx="2"/>
            <a:endCxn id="7" idx="0"/>
          </p:cNvCxnSpPr>
          <p:nvPr/>
        </p:nvCxnSpPr>
        <p:spPr>
          <a:xfrm>
            <a:off x="7142919" y="2626416"/>
            <a:ext cx="1659" cy="4215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3870EEB7-072A-284E-88EE-2063C6F8BFF9}"/>
              </a:ext>
            </a:extLst>
          </p:cNvPr>
          <p:cNvCxnSpPr>
            <a:stCxn id="7" idx="2"/>
            <a:endCxn id="10" idx="0"/>
          </p:cNvCxnSpPr>
          <p:nvPr/>
        </p:nvCxnSpPr>
        <p:spPr>
          <a:xfrm flipH="1">
            <a:off x="7142920" y="4416285"/>
            <a:ext cx="1658" cy="4066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D9759E62-03AB-E13D-FD9C-F15563C573D7}"/>
              </a:ext>
            </a:extLst>
          </p:cNvPr>
          <p:cNvCxnSpPr>
            <a:stCxn id="10" idx="2"/>
            <a:endCxn id="8" idx="0"/>
          </p:cNvCxnSpPr>
          <p:nvPr/>
        </p:nvCxnSpPr>
        <p:spPr>
          <a:xfrm>
            <a:off x="7142920" y="5240405"/>
            <a:ext cx="0" cy="4066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7D731ADB-D37A-2573-6F72-0CE4EDB33082}"/>
              </a:ext>
            </a:extLst>
          </p:cNvPr>
          <p:cNvCxnSpPr>
            <a:stCxn id="9" idx="2"/>
            <a:endCxn id="11" idx="0"/>
          </p:cNvCxnSpPr>
          <p:nvPr/>
        </p:nvCxnSpPr>
        <p:spPr>
          <a:xfrm>
            <a:off x="9708873" y="4416285"/>
            <a:ext cx="11595" cy="4066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D5478280-088C-DA16-212D-B93975D18542}"/>
              </a:ext>
            </a:extLst>
          </p:cNvPr>
          <p:cNvCxnSpPr>
            <a:stCxn id="11" idx="1"/>
            <a:endCxn id="10" idx="3"/>
          </p:cNvCxnSpPr>
          <p:nvPr/>
        </p:nvCxnSpPr>
        <p:spPr>
          <a:xfrm flipH="1">
            <a:off x="7954616" y="5031683"/>
            <a:ext cx="95415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연결선: 꺾임 17">
            <a:extLst>
              <a:ext uri="{FF2B5EF4-FFF2-40B4-BE49-F238E27FC236}">
                <a16:creationId xmlns:a16="http://schemas.microsoft.com/office/drawing/2014/main" id="{CCAF50BD-D7B0-B05B-6561-96BD48815CFD}"/>
              </a:ext>
            </a:extLst>
          </p:cNvPr>
          <p:cNvCxnSpPr>
            <a:stCxn id="9" idx="3"/>
            <a:endCxn id="8" idx="3"/>
          </p:cNvCxnSpPr>
          <p:nvPr/>
        </p:nvCxnSpPr>
        <p:spPr>
          <a:xfrm flipH="1">
            <a:off x="7954616" y="3732142"/>
            <a:ext cx="2710072" cy="2123661"/>
          </a:xfrm>
          <a:prstGeom prst="bentConnector3">
            <a:avLst>
              <a:gd name="adj1" fmla="val -8435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28FF77A-CA58-92E7-6C55-69FC870A049F}"/>
              </a:ext>
            </a:extLst>
          </p:cNvPr>
          <p:cNvSpPr txBox="1"/>
          <p:nvPr/>
        </p:nvSpPr>
        <p:spPr>
          <a:xfrm>
            <a:off x="10913281" y="4662351"/>
            <a:ext cx="2856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Y</a:t>
            </a:r>
            <a:endParaRPr lang="ko-KR" altLang="en-US" sz="1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F4E9F54-9586-3CAD-3FF4-C4EB6DA5CF26}"/>
              </a:ext>
            </a:extLst>
          </p:cNvPr>
          <p:cNvSpPr txBox="1"/>
          <p:nvPr/>
        </p:nvSpPr>
        <p:spPr>
          <a:xfrm>
            <a:off x="8246168" y="3402565"/>
            <a:ext cx="2856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Y</a:t>
            </a:r>
            <a:endParaRPr lang="ko-KR" altLang="en-US" sz="1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60B840-8EDD-E5BA-949C-7C2213CE95DC}"/>
              </a:ext>
            </a:extLst>
          </p:cNvPr>
          <p:cNvSpPr txBox="1"/>
          <p:nvPr/>
        </p:nvSpPr>
        <p:spPr>
          <a:xfrm>
            <a:off x="7149716" y="4416285"/>
            <a:ext cx="322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N</a:t>
            </a:r>
            <a:endParaRPr lang="ko-KR" altLang="en-US" sz="1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8A0D72A-4693-DC8E-B9DE-2A83F0B1163A}"/>
              </a:ext>
            </a:extLst>
          </p:cNvPr>
          <p:cNvSpPr txBox="1"/>
          <p:nvPr/>
        </p:nvSpPr>
        <p:spPr>
          <a:xfrm>
            <a:off x="9720813" y="4429573"/>
            <a:ext cx="322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N</a:t>
            </a:r>
            <a:endParaRPr lang="ko-KR" altLang="en-US" sz="14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5460495-7875-8D2D-95BE-3A36D27164FE}"/>
              </a:ext>
            </a:extLst>
          </p:cNvPr>
          <p:cNvSpPr txBox="1"/>
          <p:nvPr/>
        </p:nvSpPr>
        <p:spPr>
          <a:xfrm>
            <a:off x="7824739" y="1569215"/>
            <a:ext cx="1484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AIP Module</a:t>
            </a:r>
            <a:endParaRPr lang="ko-KR" altLang="en-US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A6A0178-22F7-4AB4-414F-319E6652BEC1}"/>
              </a:ext>
            </a:extLst>
          </p:cNvPr>
          <p:cNvSpPr txBox="1"/>
          <p:nvPr/>
        </p:nvSpPr>
        <p:spPr>
          <a:xfrm>
            <a:off x="4054737" y="2283078"/>
            <a:ext cx="12763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Label </a:t>
            </a:r>
            <a:r>
              <a:rPr lang="ko-KR" altLang="en-US" sz="1200" dirty="0"/>
              <a:t>설정 요청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4AD6E431-8F6F-6708-1E91-83B0FD48C9A0}"/>
              </a:ext>
            </a:extLst>
          </p:cNvPr>
          <p:cNvSpPr/>
          <p:nvPr/>
        </p:nvSpPr>
        <p:spPr>
          <a:xfrm>
            <a:off x="1360848" y="2499275"/>
            <a:ext cx="1623393" cy="41744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파일</a:t>
            </a:r>
            <a:r>
              <a:rPr lang="en-US" altLang="ko-KR" sz="1200" dirty="0"/>
              <a:t> </a:t>
            </a:r>
            <a:r>
              <a:rPr lang="ko-KR" altLang="en-US" sz="1200" dirty="0" err="1"/>
              <a:t>시그니처</a:t>
            </a:r>
            <a:r>
              <a:rPr lang="ko-KR" altLang="en-US" sz="1200" dirty="0"/>
              <a:t> 확인</a:t>
            </a:r>
          </a:p>
        </p:txBody>
      </p:sp>
      <p:sp>
        <p:nvSpPr>
          <p:cNvPr id="29" name="순서도: 판단 28">
            <a:extLst>
              <a:ext uri="{FF2B5EF4-FFF2-40B4-BE49-F238E27FC236}">
                <a16:creationId xmlns:a16="http://schemas.microsoft.com/office/drawing/2014/main" id="{0688B070-745C-7009-2FDF-1FE31BCBC357}"/>
              </a:ext>
            </a:extLst>
          </p:cNvPr>
          <p:cNvSpPr/>
          <p:nvPr/>
        </p:nvSpPr>
        <p:spPr>
          <a:xfrm>
            <a:off x="1236704" y="3229394"/>
            <a:ext cx="1871443" cy="1368286"/>
          </a:xfrm>
          <a:prstGeom prst="flowChartDecisi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100" dirty="0" err="1"/>
              <a:t>평문</a:t>
            </a:r>
            <a:r>
              <a:rPr lang="ko-KR" altLang="en-US" sz="1100" dirty="0"/>
              <a:t> 암호화인가</a:t>
            </a:r>
            <a:r>
              <a:rPr lang="en-US" altLang="ko-KR" sz="1100" dirty="0"/>
              <a:t>? (.</a:t>
            </a:r>
            <a:r>
              <a:rPr lang="en-US" altLang="ko-KR" sz="1100" dirty="0" err="1"/>
              <a:t>pfile</a:t>
            </a:r>
            <a:r>
              <a:rPr lang="en-US" altLang="ko-KR" sz="1100" dirty="0"/>
              <a:t>)</a:t>
            </a:r>
            <a:endParaRPr lang="ko-KR" altLang="en-US" sz="1100" dirty="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7BDAD716-7D2C-15DB-B641-EB65589F0553}"/>
              </a:ext>
            </a:extLst>
          </p:cNvPr>
          <p:cNvSpPr/>
          <p:nvPr/>
        </p:nvSpPr>
        <p:spPr>
          <a:xfrm>
            <a:off x="1360847" y="5616169"/>
            <a:ext cx="1623393" cy="41744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파일</a:t>
            </a:r>
            <a:r>
              <a:rPr lang="en-US" altLang="ko-KR" sz="1200" dirty="0"/>
              <a:t> </a:t>
            </a:r>
            <a:r>
              <a:rPr lang="ko-KR" altLang="en-US" sz="1200" dirty="0" err="1"/>
              <a:t>시그니처</a:t>
            </a:r>
            <a:r>
              <a:rPr lang="ko-KR" altLang="en-US" sz="1200" dirty="0"/>
              <a:t> </a:t>
            </a:r>
            <a:endParaRPr lang="en-US" altLang="ko-KR" sz="1200" dirty="0"/>
          </a:p>
          <a:p>
            <a:pPr algn="ctr"/>
            <a:r>
              <a:rPr lang="ko-KR" altLang="en-US" sz="1200" dirty="0"/>
              <a:t>확인 끝</a:t>
            </a:r>
          </a:p>
        </p:txBody>
      </p:sp>
      <p:cxnSp>
        <p:nvCxnSpPr>
          <p:cNvPr id="34" name="연결선: 꺾임 33">
            <a:extLst>
              <a:ext uri="{FF2B5EF4-FFF2-40B4-BE49-F238E27FC236}">
                <a16:creationId xmlns:a16="http://schemas.microsoft.com/office/drawing/2014/main" id="{0BAB80CA-872E-E67B-8A12-92AFE2225FE8}"/>
              </a:ext>
            </a:extLst>
          </p:cNvPr>
          <p:cNvCxnSpPr>
            <a:cxnSpLocks/>
            <a:endCxn id="28" idx="0"/>
          </p:cNvCxnSpPr>
          <p:nvPr/>
        </p:nvCxnSpPr>
        <p:spPr>
          <a:xfrm rot="10800000">
            <a:off x="2172545" y="2499275"/>
            <a:ext cx="3254216" cy="651428"/>
          </a:xfrm>
          <a:prstGeom prst="bentConnector4">
            <a:avLst>
              <a:gd name="adj1" fmla="val 65933"/>
              <a:gd name="adj2" fmla="val 135092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F7AD907B-A6FD-0D4F-AED7-9CDB9DD31AEC}"/>
              </a:ext>
            </a:extLst>
          </p:cNvPr>
          <p:cNvSpPr txBox="1"/>
          <p:nvPr/>
        </p:nvSpPr>
        <p:spPr>
          <a:xfrm>
            <a:off x="4058413" y="3209170"/>
            <a:ext cx="12763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Label </a:t>
            </a:r>
            <a:r>
              <a:rPr lang="ko-KR" altLang="en-US" sz="1200" dirty="0"/>
              <a:t>설정 완료</a:t>
            </a:r>
            <a:endParaRPr lang="en-US" altLang="ko-KR" sz="1200" dirty="0"/>
          </a:p>
        </p:txBody>
      </p:sp>
      <p:cxnSp>
        <p:nvCxnSpPr>
          <p:cNvPr id="54" name="연결선: 꺾임 53">
            <a:extLst>
              <a:ext uri="{FF2B5EF4-FFF2-40B4-BE49-F238E27FC236}">
                <a16:creationId xmlns:a16="http://schemas.microsoft.com/office/drawing/2014/main" id="{7F636DCC-95FF-6CBC-4912-6B9C6239853C}"/>
              </a:ext>
            </a:extLst>
          </p:cNvPr>
          <p:cNvCxnSpPr>
            <a:cxnSpLocks/>
            <a:stCxn id="29" idx="3"/>
          </p:cNvCxnSpPr>
          <p:nvPr/>
        </p:nvCxnSpPr>
        <p:spPr>
          <a:xfrm flipV="1">
            <a:off x="3108147" y="2626416"/>
            <a:ext cx="457427" cy="1287121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831FC075-CF93-044B-CF28-E01396637701}"/>
              </a:ext>
            </a:extLst>
          </p:cNvPr>
          <p:cNvCxnSpPr/>
          <p:nvPr/>
        </p:nvCxnSpPr>
        <p:spPr>
          <a:xfrm>
            <a:off x="3568143" y="2618543"/>
            <a:ext cx="29891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84791A02-67A9-3A9D-C233-76E0E56876AA}"/>
              </a:ext>
            </a:extLst>
          </p:cNvPr>
          <p:cNvSpPr txBox="1"/>
          <p:nvPr/>
        </p:nvSpPr>
        <p:spPr>
          <a:xfrm>
            <a:off x="1490883" y="1569215"/>
            <a:ext cx="1653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err="1"/>
              <a:t>BSOne</a:t>
            </a:r>
            <a:r>
              <a:rPr lang="en-US" altLang="ko-KR" b="1" dirty="0"/>
              <a:t> Agent</a:t>
            </a:r>
            <a:endParaRPr lang="ko-KR" altLang="en-US" b="1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590F48B-8307-2654-15AA-B2CCC8B22F5E}"/>
              </a:ext>
            </a:extLst>
          </p:cNvPr>
          <p:cNvSpPr txBox="1"/>
          <p:nvPr/>
        </p:nvSpPr>
        <p:spPr>
          <a:xfrm>
            <a:off x="3301661" y="3899924"/>
            <a:ext cx="2856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Y</a:t>
            </a:r>
            <a:endParaRPr lang="ko-KR" altLang="en-US" sz="14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BA419D1-C129-0FA7-626C-8607C0BA8F3F}"/>
              </a:ext>
            </a:extLst>
          </p:cNvPr>
          <p:cNvSpPr txBox="1"/>
          <p:nvPr/>
        </p:nvSpPr>
        <p:spPr>
          <a:xfrm>
            <a:off x="2779435" y="3402565"/>
            <a:ext cx="906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최대 </a:t>
            </a:r>
            <a:r>
              <a:rPr lang="en-US" altLang="ko-KR" sz="900" dirty="0"/>
              <a:t>4</a:t>
            </a:r>
            <a:r>
              <a:rPr lang="ko-KR" altLang="en-US" sz="900" dirty="0"/>
              <a:t>번까지 </a:t>
            </a:r>
            <a:endParaRPr lang="en-US" altLang="ko-KR" sz="900" dirty="0"/>
          </a:p>
          <a:p>
            <a:r>
              <a:rPr lang="ko-KR" altLang="en-US" sz="900" dirty="0"/>
              <a:t>재설정 요청</a:t>
            </a:r>
            <a:endParaRPr lang="en-US" altLang="ko-KR" sz="900" dirty="0"/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228FA183-7C05-29DC-4180-340E56EDBDE5}"/>
              </a:ext>
            </a:extLst>
          </p:cNvPr>
          <p:cNvSpPr/>
          <p:nvPr/>
        </p:nvSpPr>
        <p:spPr>
          <a:xfrm>
            <a:off x="1360728" y="4892611"/>
            <a:ext cx="1623393" cy="41744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원본 파일을</a:t>
            </a:r>
            <a:endParaRPr lang="en-US" altLang="ko-KR" sz="1000" dirty="0"/>
          </a:p>
          <a:p>
            <a:pPr algn="ctr"/>
            <a:r>
              <a:rPr lang="en-US" altLang="ko-KR" sz="1000" dirty="0"/>
              <a:t>AIP</a:t>
            </a:r>
            <a:r>
              <a:rPr lang="ko-KR" altLang="en-US" sz="1000" dirty="0"/>
              <a:t> 적용된 파일로 교체</a:t>
            </a:r>
          </a:p>
        </p:txBody>
      </p:sp>
      <p:cxnSp>
        <p:nvCxnSpPr>
          <p:cNvPr id="73" name="직선 화살표 연결선 72">
            <a:extLst>
              <a:ext uri="{FF2B5EF4-FFF2-40B4-BE49-F238E27FC236}">
                <a16:creationId xmlns:a16="http://schemas.microsoft.com/office/drawing/2014/main" id="{23445E29-71EF-25B6-ADDA-490069C255E2}"/>
              </a:ext>
            </a:extLst>
          </p:cNvPr>
          <p:cNvCxnSpPr>
            <a:stCxn id="28" idx="2"/>
            <a:endCxn id="29" idx="0"/>
          </p:cNvCxnSpPr>
          <p:nvPr/>
        </p:nvCxnSpPr>
        <p:spPr>
          <a:xfrm flipH="1">
            <a:off x="2172426" y="2916719"/>
            <a:ext cx="119" cy="3126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직선 화살표 연결선 74">
            <a:extLst>
              <a:ext uri="{FF2B5EF4-FFF2-40B4-BE49-F238E27FC236}">
                <a16:creationId xmlns:a16="http://schemas.microsoft.com/office/drawing/2014/main" id="{B27B4C3F-E5D2-66FC-83FA-F8E4A3CF1DA0}"/>
              </a:ext>
            </a:extLst>
          </p:cNvPr>
          <p:cNvCxnSpPr>
            <a:stCxn id="29" idx="2"/>
            <a:endCxn id="70" idx="0"/>
          </p:cNvCxnSpPr>
          <p:nvPr/>
        </p:nvCxnSpPr>
        <p:spPr>
          <a:xfrm flipH="1">
            <a:off x="2172425" y="4597680"/>
            <a:ext cx="1" cy="2949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직선 화살표 연결선 78">
            <a:extLst>
              <a:ext uri="{FF2B5EF4-FFF2-40B4-BE49-F238E27FC236}">
                <a16:creationId xmlns:a16="http://schemas.microsoft.com/office/drawing/2014/main" id="{8234AAAB-B42F-354B-AC64-BC8FA7A015D5}"/>
              </a:ext>
            </a:extLst>
          </p:cNvPr>
          <p:cNvCxnSpPr>
            <a:endCxn id="30" idx="0"/>
          </p:cNvCxnSpPr>
          <p:nvPr/>
        </p:nvCxnSpPr>
        <p:spPr>
          <a:xfrm>
            <a:off x="2172424" y="5310055"/>
            <a:ext cx="120" cy="3061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연결선: 꺾임 85">
            <a:extLst>
              <a:ext uri="{FF2B5EF4-FFF2-40B4-BE49-F238E27FC236}">
                <a16:creationId xmlns:a16="http://schemas.microsoft.com/office/drawing/2014/main" id="{3D90E136-3173-3653-7F97-E08C93208D33}"/>
              </a:ext>
            </a:extLst>
          </p:cNvPr>
          <p:cNvCxnSpPr>
            <a:cxnSpLocks/>
            <a:stCxn id="29" idx="3"/>
            <a:endCxn id="30" idx="3"/>
          </p:cNvCxnSpPr>
          <p:nvPr/>
        </p:nvCxnSpPr>
        <p:spPr>
          <a:xfrm flipH="1">
            <a:off x="2984240" y="3913537"/>
            <a:ext cx="123907" cy="1911354"/>
          </a:xfrm>
          <a:prstGeom prst="bentConnector3">
            <a:avLst>
              <a:gd name="adj1" fmla="val -136365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65B392CA-842E-45D0-C4B6-A87009CC2E18}"/>
              </a:ext>
            </a:extLst>
          </p:cNvPr>
          <p:cNvSpPr txBox="1"/>
          <p:nvPr/>
        </p:nvSpPr>
        <p:spPr>
          <a:xfrm>
            <a:off x="3248772" y="4892611"/>
            <a:ext cx="111280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/>
              <a:t>4</a:t>
            </a:r>
            <a:r>
              <a:rPr lang="ko-KR" altLang="en-US" sz="900" dirty="0"/>
              <a:t>번 이후 </a:t>
            </a:r>
            <a:endParaRPr lang="en-US" altLang="ko-KR" sz="900" dirty="0"/>
          </a:p>
          <a:p>
            <a:r>
              <a:rPr lang="en-US" altLang="ko-KR" sz="900" dirty="0"/>
              <a:t>AIP </a:t>
            </a:r>
            <a:r>
              <a:rPr lang="ko-KR" altLang="en-US" sz="900" dirty="0"/>
              <a:t>적용</a:t>
            </a:r>
            <a:endParaRPr lang="en-US" altLang="ko-KR" sz="900" dirty="0"/>
          </a:p>
          <a:p>
            <a:r>
              <a:rPr lang="ko-KR" altLang="en-US" sz="900" dirty="0"/>
              <a:t>파일 삭제 후 무시</a:t>
            </a:r>
            <a:endParaRPr lang="en-US" altLang="ko-KR" sz="900" dirty="0"/>
          </a:p>
        </p:txBody>
      </p:sp>
      <p:cxnSp>
        <p:nvCxnSpPr>
          <p:cNvPr id="92" name="직선 화살표 연결선 91">
            <a:extLst>
              <a:ext uri="{FF2B5EF4-FFF2-40B4-BE49-F238E27FC236}">
                <a16:creationId xmlns:a16="http://schemas.microsoft.com/office/drawing/2014/main" id="{000044F9-931F-DD9F-7E1C-CA61455EB8E4}"/>
              </a:ext>
            </a:extLst>
          </p:cNvPr>
          <p:cNvCxnSpPr>
            <a:cxnSpLocks/>
          </p:cNvCxnSpPr>
          <p:nvPr/>
        </p:nvCxnSpPr>
        <p:spPr>
          <a:xfrm>
            <a:off x="3797074" y="2618543"/>
            <a:ext cx="16296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6E7C080A-5B53-FDCF-2F67-82C1479B3EFE}"/>
              </a:ext>
            </a:extLst>
          </p:cNvPr>
          <p:cNvSpPr txBox="1"/>
          <p:nvPr/>
        </p:nvSpPr>
        <p:spPr>
          <a:xfrm>
            <a:off x="4552074" y="304048"/>
            <a:ext cx="33329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dirty="0"/>
              <a:t>AIP Label </a:t>
            </a:r>
            <a:r>
              <a:rPr lang="ko-KR" altLang="en-US" sz="2000" dirty="0"/>
              <a:t>보완된 동작 방식</a:t>
            </a:r>
            <a:endParaRPr lang="en-US" altLang="ko-KR" sz="2000" dirty="0"/>
          </a:p>
          <a:p>
            <a:pPr algn="ctr"/>
            <a:r>
              <a:rPr lang="en-US" altLang="ko-KR" sz="2000" dirty="0"/>
              <a:t>(</a:t>
            </a:r>
            <a:r>
              <a:rPr lang="ko-KR" altLang="en-US" sz="2000" dirty="0"/>
              <a:t>포맷 유지 확인</a:t>
            </a:r>
            <a:r>
              <a:rPr lang="en-US" altLang="ko-KR" sz="2000" dirty="0"/>
              <a:t>)</a:t>
            </a:r>
            <a:endParaRPr lang="ko-KR" altLang="en-US" sz="2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4FDB5B-D07C-54E0-0C35-C6E92FA30783}"/>
              </a:ext>
            </a:extLst>
          </p:cNvPr>
          <p:cNvSpPr txBox="1"/>
          <p:nvPr/>
        </p:nvSpPr>
        <p:spPr>
          <a:xfrm>
            <a:off x="2162486" y="4560985"/>
            <a:ext cx="322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N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0854243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121</Words>
  <Application>Microsoft Office PowerPoint</Application>
  <PresentationFormat>와이드스크린</PresentationFormat>
  <Paragraphs>48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맑은 고딕</vt:lpstr>
      <vt:lpstr>Arial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Ku-Jin Kim</dc:creator>
  <cp:lastModifiedBy>Ku-Jin Kim</cp:lastModifiedBy>
  <cp:revision>5</cp:revision>
  <dcterms:created xsi:type="dcterms:W3CDTF">2024-04-16T00:18:04Z</dcterms:created>
  <dcterms:modified xsi:type="dcterms:W3CDTF">2024-04-16T08:03:39Z</dcterms:modified>
</cp:coreProperties>
</file>