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1D05"/>
    <a:srgbClr val="F21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76"/>
    <p:restoredTop sz="94601"/>
  </p:normalViewPr>
  <p:slideViewPr>
    <p:cSldViewPr snapToGrid="0" snapToObjects="1">
      <p:cViewPr varScale="1">
        <p:scale>
          <a:sx n="129" d="100"/>
          <a:sy n="129" d="100"/>
        </p:scale>
        <p:origin x="224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ED34DD-C4F8-784F-8C5E-9929E1519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746C0F1-2028-2941-898E-9D0E4AF56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8E6A67-79D0-4A47-950F-E1E28321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858250-8A20-A44E-833E-6B8F7C2D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0F9C61-70A8-3144-A171-66A081B1A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50344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C149C9-80AF-AD47-8E69-5FF1DB255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7F8002-E90D-BD40-A282-26234430E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963BBE-373A-174B-938D-C8A1A7E30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1DD682-0C95-3C45-B919-981139140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03A015-3DA6-BD4B-9265-8446CED5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9407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F47DEA-721C-A248-97F3-E35ECB532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7DDF09B-7BB8-5041-8500-CA5B980EC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EA59C6-E66E-6A40-9697-2D268951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5EE586-FDD7-AE41-9448-BB91922A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3AA69E-2E22-7C48-8F0F-C484F3ECD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6211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17E47D-DB86-4045-A96E-23DFC57F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C09FF7-6ED3-3E4D-A556-2D79F3DDF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EAACF74-12DD-AA4A-BAC2-F5FE61113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9409BCE-1C6C-974E-8F2E-5E928BF18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1D47C56-B987-674D-A0AD-D6E08916B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E6157F1-0900-5248-86B6-7EA8935F4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15347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43CD6F-CC6D-134C-9353-5255F1005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3CC767-C5FE-AA44-884B-F8E16A7DE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8E17CD4-4AFA-1743-AC18-83CFC1DF6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6E0690F-D300-654B-B6A6-1742E5AAF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3B3EC7D-396D-044F-AE8D-036508029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EFBC8A1-1D82-7B4B-9CA8-E04F94F7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64DA7C7-CAE1-154E-BACD-33A6CE22A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C9CB78E-9028-674A-A839-4C154387A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33340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C0E641-FB20-B44D-A0BF-C46D7B1A2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E9A78BA-B3FE-154F-8947-A44417B1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357D6B1-9BF4-7746-93C9-890978332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216965B-29E6-C841-A3B8-8318DC99D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55076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8932304-E801-B64E-9E7D-784607AB9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D199970-885F-824E-8B54-F8C93147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85A2D2-65DB-6449-A5D2-E643A52B9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0424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2077F4-0AE9-914E-B02F-16102F396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5F4CCB-88A2-094B-A6C4-3E135CC92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98C81-35D3-8443-AC48-ECAA5F511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AA6B038-FF5D-8B41-A6CC-9285AE2F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A362D18-979E-3C40-9071-816FF1964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F89D0A9-F4EF-EE4A-BAD4-8C6E60394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134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734A84-4B1E-F24F-9D9A-20D463E2C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E0F4D63-9CB2-1345-AB10-DD4AE3272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46E47A2-22DD-B143-87E2-966F11E7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38211A8-7073-0F48-83BF-B2A4143D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127B2E6-A9D9-674C-8F4B-FA83C0130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EB3E43-16CC-EC47-A9B8-452A61DA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13272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066672-70E3-9047-A003-EFF1DEE9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F7DBAAB-33D7-8F4F-9633-DABB62FF0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F6BD6F-F59E-1949-BC99-77C13F92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41A7AF-FC09-7445-8915-0A461941C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FBEBF2-7E57-E74C-9B5D-ABA15017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9466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D68A9AB-84E2-8A45-8C3F-B80D765650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837905-7043-0643-BC3B-BBC53D55A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80275D-5562-8349-8EC2-1140ECEE8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D2896E-400F-8045-9537-ED750A31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4DCB51-D44E-0847-9BBE-D92E75EB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0756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C430627-DB2F-DE48-8A90-43A783809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F707474-EC5B-034F-AE44-38B4E8C10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21BC3A-E6FE-2943-9826-81DB74BB0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6662E-CCC0-2145-97E1-BDC68FFD6D31}" type="datetimeFigureOut">
              <a:rPr kumimoji="1" lang="ko-KR" altLang="en-US" smtClean="0"/>
              <a:t>2022. 8. 25.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77EB17-3DE9-0C46-B20E-C9A55DACF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7F60FC-9D5B-1B49-822F-9ADB6AE37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0FE13-9C4F-914E-B86A-312864C406F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1378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>
            <a:extLst>
              <a:ext uri="{FF2B5EF4-FFF2-40B4-BE49-F238E27FC236}">
                <a16:creationId xmlns:a16="http://schemas.microsoft.com/office/drawing/2014/main" id="{FB4A86E4-ED29-F740-B244-182DF4011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2" y="1200313"/>
            <a:ext cx="6741000" cy="5040000"/>
          </a:xfrm>
          <a:prstGeom prst="rect">
            <a:avLst/>
          </a:prstGeom>
          <a:effectLst>
            <a:outerShdw blurRad="254000" dist="38100" dir="5400000" algn="t" rotWithShape="0">
              <a:prstClr val="black">
                <a:alpha val="12000"/>
              </a:prstClr>
            </a:outerShdw>
          </a:effectLst>
        </p:spPr>
      </p:pic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43A910C4-F973-8F4F-908B-30A6E6922DF2}"/>
              </a:ext>
            </a:extLst>
          </p:cNvPr>
          <p:cNvSpPr/>
          <p:nvPr/>
        </p:nvSpPr>
        <p:spPr>
          <a:xfrm>
            <a:off x="1189530" y="1278542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1</a:t>
            </a:r>
            <a:endParaRPr kumimoji="1" lang="ko-KR" altLang="en-US" sz="1100" dirty="0"/>
          </a:p>
        </p:txBody>
      </p:sp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0870EA03-EDBB-6E4C-8AB1-54EBA9E0CD57}"/>
              </a:ext>
            </a:extLst>
          </p:cNvPr>
          <p:cNvSpPr/>
          <p:nvPr/>
        </p:nvSpPr>
        <p:spPr>
          <a:xfrm>
            <a:off x="164457" y="3122178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2</a:t>
            </a:r>
            <a:endParaRPr kumimoji="1" lang="ko-KR" altLang="en-US" sz="1100" dirty="0"/>
          </a:p>
        </p:txBody>
      </p:sp>
      <p:sp>
        <p:nvSpPr>
          <p:cNvPr id="20" name="모서리가 둥근 직사각형 19">
            <a:extLst>
              <a:ext uri="{FF2B5EF4-FFF2-40B4-BE49-F238E27FC236}">
                <a16:creationId xmlns:a16="http://schemas.microsoft.com/office/drawing/2014/main" id="{3A91C09E-20D9-D047-BCFD-5E497E36FCCD}"/>
              </a:ext>
            </a:extLst>
          </p:cNvPr>
          <p:cNvSpPr/>
          <p:nvPr/>
        </p:nvSpPr>
        <p:spPr>
          <a:xfrm>
            <a:off x="697522" y="3122178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3</a:t>
            </a:r>
            <a:endParaRPr kumimoji="1" lang="ko-KR" altLang="en-US" sz="1100" dirty="0"/>
          </a:p>
        </p:txBody>
      </p:sp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2D9CBB73-6B77-4141-A06F-5F4CD9B39586}"/>
              </a:ext>
            </a:extLst>
          </p:cNvPr>
          <p:cNvSpPr/>
          <p:nvPr/>
        </p:nvSpPr>
        <p:spPr>
          <a:xfrm>
            <a:off x="4011079" y="1278542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4</a:t>
            </a:r>
            <a:endParaRPr kumimoji="1" lang="ko-KR" altLang="en-US" sz="1100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462F461-4D3D-C948-9F0A-58BBB791F403}"/>
              </a:ext>
            </a:extLst>
          </p:cNvPr>
          <p:cNvGrpSpPr/>
          <p:nvPr/>
        </p:nvGrpSpPr>
        <p:grpSpPr>
          <a:xfrm>
            <a:off x="7564706" y="1678199"/>
            <a:ext cx="2720815" cy="757836"/>
            <a:chOff x="7750822" y="1042883"/>
            <a:chExt cx="2720815" cy="757836"/>
          </a:xfrm>
        </p:grpSpPr>
        <p:sp>
          <p:nvSpPr>
            <p:cNvPr id="8" name="모서리가 둥근 직사각형 7">
              <a:extLst>
                <a:ext uri="{FF2B5EF4-FFF2-40B4-BE49-F238E27FC236}">
                  <a16:creationId xmlns:a16="http://schemas.microsoft.com/office/drawing/2014/main" id="{8236F862-C43E-4B47-B8BB-695DCB2227A1}"/>
                </a:ext>
              </a:extLst>
            </p:cNvPr>
            <p:cNvSpPr/>
            <p:nvPr/>
          </p:nvSpPr>
          <p:spPr>
            <a:xfrm>
              <a:off x="7750822" y="1105918"/>
              <a:ext cx="210393" cy="210393"/>
            </a:xfrm>
            <a:prstGeom prst="roundRect">
              <a:avLst/>
            </a:prstGeom>
            <a:solidFill>
              <a:srgbClr val="F21D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100" dirty="0"/>
                <a:t>1</a:t>
              </a:r>
              <a:endParaRPr kumimoji="1" lang="ko-KR" altLang="en-US" sz="11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38FC215-1F16-9240-97FA-FC16473F87BA}"/>
                </a:ext>
              </a:extLst>
            </p:cNvPr>
            <p:cNvSpPr txBox="1"/>
            <p:nvPr/>
          </p:nvSpPr>
          <p:spPr>
            <a:xfrm>
              <a:off x="8010707" y="1042883"/>
              <a:ext cx="2460930" cy="757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20"/>
                </a:lnSpc>
              </a:pPr>
              <a:r>
                <a:rPr kumimoji="1" lang="ko-KR" altLang="en-US" sz="1100" spc="-70" dirty="0">
                  <a:latin typeface="+mn-ea"/>
                </a:rPr>
                <a:t>관리자 화면과 동일한 로고를 적용하여</a:t>
              </a:r>
              <a:endParaRPr kumimoji="1" lang="en-US" altLang="ko-KR" sz="1100" spc="-70" dirty="0">
                <a:latin typeface="+mn-ea"/>
              </a:endParaRPr>
            </a:p>
            <a:p>
              <a:pPr>
                <a:lnSpc>
                  <a:spcPts val="1820"/>
                </a:lnSpc>
              </a:pPr>
              <a:r>
                <a:rPr kumimoji="1" lang="ko-KR" altLang="en-US" sz="1100" spc="-70" dirty="0">
                  <a:latin typeface="+mn-ea"/>
                </a:rPr>
                <a:t>각 모드 별 이미지를 수정하였습니다</a:t>
              </a:r>
              <a:r>
                <a:rPr kumimoji="1" lang="en-US" altLang="ko-KR" sz="1100" spc="-70" dirty="0">
                  <a:latin typeface="+mn-ea"/>
                </a:rPr>
                <a:t>.</a:t>
              </a:r>
            </a:p>
            <a:p>
              <a:pPr>
                <a:lnSpc>
                  <a:spcPts val="1820"/>
                </a:lnSpc>
              </a:pPr>
              <a:r>
                <a:rPr kumimoji="1" lang="en-US" altLang="ko-KR" sz="1100" spc="-70" dirty="0">
                  <a:latin typeface="+mn-ea"/>
                </a:rPr>
                <a:t>Image : top_1 / top_2 / top_3 / top_4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081F6D-746C-B046-99FC-10024E5E0272}"/>
              </a:ext>
            </a:extLst>
          </p:cNvPr>
          <p:cNvGrpSpPr/>
          <p:nvPr/>
        </p:nvGrpSpPr>
        <p:grpSpPr>
          <a:xfrm>
            <a:off x="7564706" y="2708345"/>
            <a:ext cx="3287637" cy="757836"/>
            <a:chOff x="7750822" y="1042883"/>
            <a:chExt cx="3287637" cy="757836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EBC6827B-0FCD-9A42-AC04-71913AF285E6}"/>
                </a:ext>
              </a:extLst>
            </p:cNvPr>
            <p:cNvSpPr/>
            <p:nvPr/>
          </p:nvSpPr>
          <p:spPr>
            <a:xfrm>
              <a:off x="7750822" y="1105918"/>
              <a:ext cx="210393" cy="210393"/>
            </a:xfrm>
            <a:prstGeom prst="roundRect">
              <a:avLst/>
            </a:prstGeom>
            <a:solidFill>
              <a:srgbClr val="F21D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100" dirty="0"/>
                <a:t>2</a:t>
              </a:r>
              <a:endParaRPr kumimoji="1" lang="ko-KR" altLang="en-US" sz="11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542D56-A5AB-A64F-9CCB-968FBCF04973}"/>
                </a:ext>
              </a:extLst>
            </p:cNvPr>
            <p:cNvSpPr txBox="1"/>
            <p:nvPr/>
          </p:nvSpPr>
          <p:spPr>
            <a:xfrm>
              <a:off x="8010707" y="1042883"/>
              <a:ext cx="3027752" cy="757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20"/>
                </a:lnSpc>
              </a:pPr>
              <a:r>
                <a:rPr kumimoji="1" lang="ko-KR" altLang="en-US" sz="1100" spc="-70" dirty="0">
                  <a:latin typeface="+mn-ea"/>
                </a:rPr>
                <a:t>버튼이 추가됨에 따라 전체 </a:t>
              </a:r>
              <a:r>
                <a:rPr kumimoji="1" lang="en-US" altLang="ko-KR" sz="1100" spc="-70" dirty="0">
                  <a:latin typeface="+mn-ea"/>
                </a:rPr>
                <a:t>height</a:t>
              </a:r>
              <a:r>
                <a:rPr kumimoji="1" lang="ko-KR" altLang="en-US" sz="1100" spc="-70" dirty="0">
                  <a:latin typeface="+mn-ea"/>
                </a:rPr>
                <a:t>값이 변경되어 </a:t>
              </a:r>
              <a:endParaRPr kumimoji="1" lang="en-US" altLang="ko-KR" sz="1100" spc="-70" dirty="0">
                <a:latin typeface="+mn-ea"/>
              </a:endParaRPr>
            </a:p>
            <a:p>
              <a:pPr>
                <a:lnSpc>
                  <a:spcPts val="1820"/>
                </a:lnSpc>
              </a:pPr>
              <a:r>
                <a:rPr kumimoji="1" lang="en-US" altLang="ko-KR" sz="1100" spc="-70" dirty="0">
                  <a:latin typeface="+mn-ea"/>
                </a:rPr>
                <a:t>Background </a:t>
              </a:r>
              <a:r>
                <a:rPr kumimoji="1" lang="ko-KR" altLang="en-US" sz="1100" spc="-70" dirty="0">
                  <a:latin typeface="+mn-ea"/>
                </a:rPr>
                <a:t>이미지를 수정하였습니다</a:t>
              </a:r>
              <a:r>
                <a:rPr kumimoji="1" lang="en-US" altLang="ko-KR" sz="1100" spc="-70" dirty="0">
                  <a:latin typeface="+mn-ea"/>
                </a:rPr>
                <a:t>.</a:t>
              </a:r>
            </a:p>
            <a:p>
              <a:pPr>
                <a:lnSpc>
                  <a:spcPts val="1820"/>
                </a:lnSpc>
              </a:pPr>
              <a:r>
                <a:rPr kumimoji="1" lang="en-US" altLang="ko-KR" sz="1100" spc="-70" dirty="0">
                  <a:latin typeface="+mn-ea"/>
                </a:rPr>
                <a:t>Image : Background_1</a:t>
              </a: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897E5992-3169-A543-881F-7D4099A39F33}"/>
              </a:ext>
            </a:extLst>
          </p:cNvPr>
          <p:cNvGrpSpPr/>
          <p:nvPr/>
        </p:nvGrpSpPr>
        <p:grpSpPr>
          <a:xfrm>
            <a:off x="7564706" y="3741052"/>
            <a:ext cx="3657931" cy="757836"/>
            <a:chOff x="7750822" y="1042883"/>
            <a:chExt cx="3657931" cy="757836"/>
          </a:xfrm>
        </p:grpSpPr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27E0C752-D2CD-854A-B7D9-14FD37AB179B}"/>
                </a:ext>
              </a:extLst>
            </p:cNvPr>
            <p:cNvSpPr/>
            <p:nvPr/>
          </p:nvSpPr>
          <p:spPr>
            <a:xfrm>
              <a:off x="7750822" y="1105918"/>
              <a:ext cx="210393" cy="210393"/>
            </a:xfrm>
            <a:prstGeom prst="roundRect">
              <a:avLst/>
            </a:prstGeom>
            <a:solidFill>
              <a:srgbClr val="F21D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100" dirty="0"/>
                <a:t>3</a:t>
              </a:r>
              <a:endParaRPr kumimoji="1" lang="ko-KR" altLang="en-US" sz="11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BB0F1F-AD41-EE4D-A7C0-5E0E90913175}"/>
                </a:ext>
              </a:extLst>
            </p:cNvPr>
            <p:cNvSpPr txBox="1"/>
            <p:nvPr/>
          </p:nvSpPr>
          <p:spPr>
            <a:xfrm>
              <a:off x="8010707" y="1042883"/>
              <a:ext cx="3398046" cy="757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20"/>
                </a:lnSpc>
              </a:pPr>
              <a:r>
                <a:rPr kumimoji="1" lang="en-US" altLang="ko-KR" sz="1100" spc="-70" dirty="0">
                  <a:latin typeface="+mn-ea"/>
                </a:rPr>
                <a:t>’</a:t>
              </a:r>
              <a:r>
                <a:rPr kumimoji="1" lang="ko-KR" altLang="en-US" sz="1100" spc="-70" dirty="0">
                  <a:latin typeface="+mn-ea"/>
                </a:rPr>
                <a:t>개인정보 검사</a:t>
              </a:r>
              <a:r>
                <a:rPr kumimoji="1" lang="en-US" altLang="ko-KR" sz="1100" spc="-70" dirty="0">
                  <a:latin typeface="+mn-ea"/>
                </a:rPr>
                <a:t>’,</a:t>
              </a:r>
              <a:r>
                <a:rPr kumimoji="1" lang="ko-KR" altLang="en-US" sz="1100" spc="-70" dirty="0">
                  <a:latin typeface="+mn-ea"/>
                </a:rPr>
                <a:t> </a:t>
              </a:r>
              <a:r>
                <a:rPr kumimoji="1" lang="en-US" altLang="ko-KR" sz="1100" spc="-70" dirty="0">
                  <a:latin typeface="+mn-ea"/>
                </a:rPr>
                <a:t>‘</a:t>
              </a:r>
              <a:r>
                <a:rPr kumimoji="1" lang="ko-KR" altLang="en-US" sz="1100" spc="-70" dirty="0">
                  <a:latin typeface="+mn-ea"/>
                </a:rPr>
                <a:t>개인정보 검사 결과</a:t>
              </a:r>
              <a:r>
                <a:rPr kumimoji="1" lang="en-US" altLang="ko-KR" sz="1100" spc="-70" dirty="0">
                  <a:latin typeface="+mn-ea"/>
                </a:rPr>
                <a:t>’</a:t>
              </a:r>
              <a:r>
                <a:rPr kumimoji="1" lang="ko-KR" altLang="en-US" sz="1100" spc="-70" dirty="0">
                  <a:latin typeface="+mn-ea"/>
                </a:rPr>
                <a:t> 의 각 상태에 따른</a:t>
              </a:r>
              <a:endParaRPr kumimoji="1" lang="en-US" altLang="ko-KR" sz="1100" spc="-70" dirty="0">
                <a:latin typeface="+mn-ea"/>
              </a:endParaRPr>
            </a:p>
            <a:p>
              <a:pPr>
                <a:lnSpc>
                  <a:spcPts val="1820"/>
                </a:lnSpc>
              </a:pPr>
              <a:r>
                <a:rPr kumimoji="1" lang="ko-KR" altLang="en-US" sz="1100" spc="-70" dirty="0">
                  <a:latin typeface="+mn-ea"/>
                </a:rPr>
                <a:t>버튼 이미지를 제작하였습니다</a:t>
              </a:r>
              <a:r>
                <a:rPr kumimoji="1" lang="en-US" altLang="ko-KR" sz="1100" spc="-70" dirty="0">
                  <a:latin typeface="+mn-ea"/>
                </a:rPr>
                <a:t>.</a:t>
              </a:r>
            </a:p>
            <a:p>
              <a:pPr>
                <a:lnSpc>
                  <a:spcPts val="1820"/>
                </a:lnSpc>
              </a:pPr>
              <a:r>
                <a:rPr kumimoji="1" lang="en-US" altLang="ko-KR" sz="1100" spc="-70" dirty="0">
                  <a:latin typeface="+mn-ea"/>
                </a:rPr>
                <a:t>Image : </a:t>
              </a:r>
              <a:r>
                <a:rPr kumimoji="1" lang="en-US" altLang="ko-KR" sz="1100" spc="-70" dirty="0" err="1">
                  <a:latin typeface="+mn-ea"/>
                </a:rPr>
                <a:t>btn_inspect_normal</a:t>
              </a:r>
              <a:r>
                <a:rPr kumimoji="1" lang="en-US" altLang="ko-KR" sz="1100" spc="-70" dirty="0">
                  <a:latin typeface="+mn-ea"/>
                </a:rPr>
                <a:t> / hover / click / disabled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24744DE8-7653-AD4C-A0FD-4FCA5423FE0D}"/>
              </a:ext>
            </a:extLst>
          </p:cNvPr>
          <p:cNvGrpSpPr/>
          <p:nvPr/>
        </p:nvGrpSpPr>
        <p:grpSpPr>
          <a:xfrm>
            <a:off x="7564706" y="4773759"/>
            <a:ext cx="4241744" cy="988669"/>
            <a:chOff x="7750822" y="1042883"/>
            <a:chExt cx="4241744" cy="988669"/>
          </a:xfrm>
        </p:grpSpPr>
        <p:sp>
          <p:nvSpPr>
            <p:cNvPr id="26" name="모서리가 둥근 직사각형 25">
              <a:extLst>
                <a:ext uri="{FF2B5EF4-FFF2-40B4-BE49-F238E27FC236}">
                  <a16:creationId xmlns:a16="http://schemas.microsoft.com/office/drawing/2014/main" id="{3E801E97-554A-5945-A34C-7F8EB19F85C0}"/>
                </a:ext>
              </a:extLst>
            </p:cNvPr>
            <p:cNvSpPr/>
            <p:nvPr/>
          </p:nvSpPr>
          <p:spPr>
            <a:xfrm>
              <a:off x="7750822" y="1105918"/>
              <a:ext cx="210393" cy="210393"/>
            </a:xfrm>
            <a:prstGeom prst="roundRect">
              <a:avLst/>
            </a:prstGeom>
            <a:solidFill>
              <a:srgbClr val="F21D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100" dirty="0"/>
                <a:t>4</a:t>
              </a:r>
              <a:endParaRPr kumimoji="1" lang="ko-KR" altLang="en-US" sz="11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3F4677-DDF6-C44A-B4F9-7A127DE8B300}"/>
                </a:ext>
              </a:extLst>
            </p:cNvPr>
            <p:cNvSpPr txBox="1"/>
            <p:nvPr/>
          </p:nvSpPr>
          <p:spPr>
            <a:xfrm>
              <a:off x="8010707" y="1042883"/>
              <a:ext cx="3981859" cy="9886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20"/>
                </a:lnSpc>
              </a:pPr>
              <a:r>
                <a:rPr kumimoji="1" lang="ko-KR" altLang="en-US" sz="1100" spc="-70" dirty="0">
                  <a:latin typeface="+mn-ea"/>
                </a:rPr>
                <a:t>기존 기획에서의 </a:t>
              </a:r>
              <a:r>
                <a:rPr kumimoji="1" lang="en-US" altLang="ko-KR" sz="1100" spc="-70" dirty="0">
                  <a:latin typeface="+mn-ea"/>
                </a:rPr>
                <a:t>select</a:t>
              </a:r>
              <a:r>
                <a:rPr kumimoji="1" lang="ko-KR" altLang="en-US" sz="1100" spc="-70" dirty="0">
                  <a:latin typeface="+mn-ea"/>
                </a:rPr>
                <a:t> </a:t>
              </a:r>
              <a:r>
                <a:rPr kumimoji="1" lang="en-US" altLang="ko-KR" sz="1100" spc="-70" dirty="0">
                  <a:latin typeface="+mn-ea"/>
                </a:rPr>
                <a:t>box</a:t>
              </a:r>
              <a:r>
                <a:rPr kumimoji="1" lang="ko-KR" altLang="en-US" sz="1100" spc="-70" dirty="0">
                  <a:latin typeface="+mn-ea"/>
                </a:rPr>
                <a:t>가 빠지면서 전체 </a:t>
              </a:r>
              <a:r>
                <a:rPr kumimoji="1" lang="en-US" altLang="ko-KR" sz="1100" spc="-70" dirty="0">
                  <a:latin typeface="+mn-ea"/>
                </a:rPr>
                <a:t>height</a:t>
              </a:r>
              <a:r>
                <a:rPr kumimoji="1" lang="ko-KR" altLang="en-US" sz="1100" spc="-70" dirty="0">
                  <a:latin typeface="+mn-ea"/>
                </a:rPr>
                <a:t>값이 변경되어</a:t>
              </a:r>
              <a:endParaRPr kumimoji="1" lang="en-US" altLang="ko-KR" sz="1100" spc="-70" dirty="0">
                <a:latin typeface="+mn-ea"/>
              </a:endParaRPr>
            </a:p>
            <a:p>
              <a:pPr>
                <a:lnSpc>
                  <a:spcPts val="1820"/>
                </a:lnSpc>
              </a:pPr>
              <a:r>
                <a:rPr kumimoji="1" lang="ko-KR" altLang="en-US" sz="1100" spc="-70" dirty="0">
                  <a:latin typeface="+mn-ea"/>
                </a:rPr>
                <a:t>테이블 이미지를 수정하였습니다</a:t>
              </a:r>
              <a:r>
                <a:rPr kumimoji="1" lang="en-US" altLang="ko-KR" sz="1100" spc="-70" dirty="0">
                  <a:latin typeface="+mn-ea"/>
                </a:rPr>
                <a:t>.</a:t>
              </a:r>
            </a:p>
            <a:p>
              <a:pPr marL="171450" indent="-171450">
                <a:lnSpc>
                  <a:spcPts val="1820"/>
                </a:lnSpc>
                <a:buFont typeface="Arial" panose="020B0604020202020204" pitchFamily="34" charset="0"/>
                <a:buChar char="•"/>
              </a:pPr>
              <a:r>
                <a:rPr kumimoji="1" lang="ko-KR" altLang="en-US" sz="1000" spc="-7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추가로 현재 버전의 테이블 이미지도 수정 요청 주셔서 보내드립니다</a:t>
              </a:r>
              <a:r>
                <a:rPr kumimoji="1" lang="en-US" altLang="ko-KR" sz="1000" spc="-7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.</a:t>
              </a:r>
            </a:p>
            <a:p>
              <a:pPr>
                <a:lnSpc>
                  <a:spcPts val="1820"/>
                </a:lnSpc>
              </a:pPr>
              <a:r>
                <a:rPr kumimoji="1" lang="en-US" altLang="ko-KR" sz="1100" spc="-70" dirty="0">
                  <a:latin typeface="+mn-ea"/>
                </a:rPr>
                <a:t>Image : table / </a:t>
              </a:r>
              <a:r>
                <a:rPr kumimoji="1" lang="en-US" altLang="ko-KR" sz="1100" spc="-7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table_ed</a:t>
              </a:r>
              <a:endParaRPr kumimoji="1" lang="en-US" altLang="ko-KR" sz="1100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FE7272F-07FF-6346-A982-518CD4426A4F}"/>
              </a:ext>
            </a:extLst>
          </p:cNvPr>
          <p:cNvSpPr txBox="1"/>
          <p:nvPr/>
        </p:nvSpPr>
        <p:spPr>
          <a:xfrm>
            <a:off x="302022" y="399194"/>
            <a:ext cx="3163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 b="1" dirty="0"/>
              <a:t>1. Agent Main</a:t>
            </a:r>
            <a:r>
              <a:rPr kumimoji="1" lang="ko-KR" altLang="en-US" sz="2000" b="1" dirty="0"/>
              <a:t>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 폴더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1)</a:t>
            </a:r>
            <a:endParaRPr kumimoji="1"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8E01FE-A04A-3148-8AC6-27F04CF655BB}"/>
              </a:ext>
            </a:extLst>
          </p:cNvPr>
          <p:cNvSpPr txBox="1"/>
          <p:nvPr/>
        </p:nvSpPr>
        <p:spPr>
          <a:xfrm>
            <a:off x="907915" y="3026907"/>
            <a:ext cx="1325363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Text : 16px #4666db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6CB9EC-2EED-B64A-AD40-AF35B3A55BF6}"/>
              </a:ext>
            </a:extLst>
          </p:cNvPr>
          <p:cNvSpPr txBox="1"/>
          <p:nvPr/>
        </p:nvSpPr>
        <p:spPr>
          <a:xfrm>
            <a:off x="2433964" y="3026907"/>
            <a:ext cx="1325363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Text : 16px #a2a2a2</a:t>
            </a:r>
          </a:p>
        </p:txBody>
      </p:sp>
    </p:spTree>
    <p:extLst>
      <p:ext uri="{BB962C8B-B14F-4D97-AF65-F5344CB8AC3E}">
        <p14:creationId xmlns:p14="http://schemas.microsoft.com/office/powerpoint/2010/main" val="2328322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2C511D8-51D6-0D45-BDC2-A08EF4DC2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2" y="1200313"/>
            <a:ext cx="5469768" cy="50400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43A910C4-F973-8F4F-908B-30A6E6922DF2}"/>
              </a:ext>
            </a:extLst>
          </p:cNvPr>
          <p:cNvSpPr/>
          <p:nvPr/>
        </p:nvSpPr>
        <p:spPr>
          <a:xfrm>
            <a:off x="1399923" y="1636037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1</a:t>
            </a:r>
            <a:endParaRPr kumimoji="1" lang="ko-KR" altLang="en-US" sz="1100" dirty="0"/>
          </a:p>
        </p:txBody>
      </p:sp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0870EA03-EDBB-6E4C-8AB1-54EBA9E0CD57}"/>
              </a:ext>
            </a:extLst>
          </p:cNvPr>
          <p:cNvSpPr/>
          <p:nvPr/>
        </p:nvSpPr>
        <p:spPr>
          <a:xfrm>
            <a:off x="1399923" y="3615116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2</a:t>
            </a:r>
            <a:endParaRPr kumimoji="1" lang="ko-KR" altLang="en-US" sz="1100" dirty="0"/>
          </a:p>
        </p:txBody>
      </p:sp>
      <p:sp>
        <p:nvSpPr>
          <p:cNvPr id="20" name="모서리가 둥근 직사각형 19">
            <a:extLst>
              <a:ext uri="{FF2B5EF4-FFF2-40B4-BE49-F238E27FC236}">
                <a16:creationId xmlns:a16="http://schemas.microsoft.com/office/drawing/2014/main" id="{3A91C09E-20D9-D047-BCFD-5E497E36FCCD}"/>
              </a:ext>
            </a:extLst>
          </p:cNvPr>
          <p:cNvSpPr/>
          <p:nvPr/>
        </p:nvSpPr>
        <p:spPr>
          <a:xfrm>
            <a:off x="5117764" y="4489732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3</a:t>
            </a:r>
            <a:endParaRPr kumimoji="1" lang="ko-KR" altLang="en-US" sz="1100" dirty="0"/>
          </a:p>
        </p:txBody>
      </p:sp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2D9CBB73-6B77-4141-A06F-5F4CD9B39586}"/>
              </a:ext>
            </a:extLst>
          </p:cNvPr>
          <p:cNvSpPr/>
          <p:nvPr/>
        </p:nvSpPr>
        <p:spPr>
          <a:xfrm>
            <a:off x="1399922" y="5219363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4</a:t>
            </a:r>
            <a:endParaRPr kumimoji="1" lang="ko-KR" altLang="en-US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7272F-07FF-6346-A982-518CD4426A4F}"/>
              </a:ext>
            </a:extLst>
          </p:cNvPr>
          <p:cNvSpPr txBox="1"/>
          <p:nvPr/>
        </p:nvSpPr>
        <p:spPr>
          <a:xfrm>
            <a:off x="302022" y="399194"/>
            <a:ext cx="4815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 b="1" dirty="0"/>
              <a:t>2. </a:t>
            </a:r>
            <a:r>
              <a:rPr kumimoji="1" lang="ko-KR" altLang="en-US" sz="2000" b="1" dirty="0"/>
              <a:t>사용자 지정 개인정보 검사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 폴더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2)</a:t>
            </a:r>
            <a:endParaRPr kumimoji="1"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모서리가 둥근 직사각형 37">
            <a:extLst>
              <a:ext uri="{FF2B5EF4-FFF2-40B4-BE49-F238E27FC236}">
                <a16:creationId xmlns:a16="http://schemas.microsoft.com/office/drawing/2014/main" id="{A7B18060-B911-D34F-BB1F-466B1B5463B9}"/>
              </a:ext>
            </a:extLst>
          </p:cNvPr>
          <p:cNvSpPr/>
          <p:nvPr/>
        </p:nvSpPr>
        <p:spPr>
          <a:xfrm>
            <a:off x="2972169" y="5267915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5</a:t>
            </a:r>
            <a:endParaRPr kumimoji="1" lang="ko-KR" altLang="en-US" sz="1100" dirty="0"/>
          </a:p>
        </p:txBody>
      </p:sp>
      <p:sp>
        <p:nvSpPr>
          <p:cNvPr id="45" name="모서리가 둥근 직사각형 44">
            <a:extLst>
              <a:ext uri="{FF2B5EF4-FFF2-40B4-BE49-F238E27FC236}">
                <a16:creationId xmlns:a16="http://schemas.microsoft.com/office/drawing/2014/main" id="{A48F5D0F-BD0D-244E-9A1E-13F2592738EF}"/>
              </a:ext>
            </a:extLst>
          </p:cNvPr>
          <p:cNvSpPr/>
          <p:nvPr/>
        </p:nvSpPr>
        <p:spPr>
          <a:xfrm>
            <a:off x="454198" y="5703536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6</a:t>
            </a:r>
            <a:endParaRPr kumimoji="1" lang="ko-KR" altLang="en-US" sz="1100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B96A790-5792-4342-8167-5AF0C29AD852}"/>
              </a:ext>
            </a:extLst>
          </p:cNvPr>
          <p:cNvGrpSpPr/>
          <p:nvPr/>
        </p:nvGrpSpPr>
        <p:grpSpPr>
          <a:xfrm>
            <a:off x="7564706" y="536556"/>
            <a:ext cx="3967310" cy="5784888"/>
            <a:chOff x="7564706" y="519503"/>
            <a:chExt cx="3967310" cy="5784888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462F461-4D3D-C948-9F0A-58BBB791F403}"/>
                </a:ext>
              </a:extLst>
            </p:cNvPr>
            <p:cNvGrpSpPr/>
            <p:nvPr/>
          </p:nvGrpSpPr>
          <p:grpSpPr>
            <a:xfrm>
              <a:off x="7564706" y="519503"/>
              <a:ext cx="3340857" cy="527004"/>
              <a:chOff x="7750822" y="1042883"/>
              <a:chExt cx="3340857" cy="527004"/>
            </a:xfrm>
          </p:grpSpPr>
          <p:sp>
            <p:nvSpPr>
              <p:cNvPr id="8" name="모서리가 둥근 직사각형 7">
                <a:extLst>
                  <a:ext uri="{FF2B5EF4-FFF2-40B4-BE49-F238E27FC236}">
                    <a16:creationId xmlns:a16="http://schemas.microsoft.com/office/drawing/2014/main" id="{8236F862-C43E-4B47-B8BB-695DCB2227A1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1</a:t>
                </a:r>
                <a:endParaRPr kumimoji="1" lang="ko-KR" altLang="en-US" sz="11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8FC215-1F16-9240-97FA-FC16473F87BA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080972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각 상태 별 </a:t>
                </a:r>
                <a:r>
                  <a:rPr kumimoji="1" lang="en-US" altLang="ko-KR" sz="1100" spc="-70" dirty="0">
                    <a:latin typeface="+mn-ea"/>
                  </a:rPr>
                  <a:t>select box</a:t>
                </a:r>
                <a:r>
                  <a:rPr kumimoji="1" lang="ko-KR" altLang="en-US" sz="1100" spc="-70" dirty="0">
                    <a:latin typeface="+mn-ea"/>
                  </a:rPr>
                  <a:t>의 이미지를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btn_select_normal</a:t>
                </a:r>
                <a:r>
                  <a:rPr kumimoji="1" lang="en-US" altLang="ko-KR" sz="1100" spc="-70" dirty="0">
                    <a:latin typeface="+mn-ea"/>
                  </a:rPr>
                  <a:t> / hover / click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2081F6D-746C-B046-99FC-10024E5E0272}"/>
                </a:ext>
              </a:extLst>
            </p:cNvPr>
            <p:cNvGrpSpPr/>
            <p:nvPr/>
          </p:nvGrpSpPr>
          <p:grpSpPr>
            <a:xfrm>
              <a:off x="7564706" y="1316110"/>
              <a:ext cx="3351437" cy="757836"/>
              <a:chOff x="7750822" y="1042883"/>
              <a:chExt cx="3351437" cy="757836"/>
            </a:xfrm>
          </p:grpSpPr>
          <p:sp>
            <p:nvSpPr>
              <p:cNvPr id="18" name="모서리가 둥근 직사각형 17">
                <a:extLst>
                  <a:ext uri="{FF2B5EF4-FFF2-40B4-BE49-F238E27FC236}">
                    <a16:creationId xmlns:a16="http://schemas.microsoft.com/office/drawing/2014/main" id="{EBC6827B-0FCD-9A42-AC04-71913AF285E6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2</a:t>
                </a:r>
                <a:endParaRPr kumimoji="1" lang="ko-KR" altLang="en-US" sz="1100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542D56-A5AB-A64F-9CCB-968FBCF04973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091552" cy="7578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각 상태 별 </a:t>
                </a:r>
                <a:r>
                  <a:rPr kumimoji="1" lang="en-US" altLang="ko-KR" sz="1100" spc="-70" dirty="0">
                    <a:latin typeface="+mn-ea"/>
                  </a:rPr>
                  <a:t>check box</a:t>
                </a:r>
                <a:r>
                  <a:rPr kumimoji="1" lang="ko-KR" altLang="en-US" sz="1100" spc="-70" dirty="0">
                    <a:latin typeface="+mn-ea"/>
                  </a:rPr>
                  <a:t>의 이미지를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btn_check_normal</a:t>
                </a:r>
                <a:r>
                  <a:rPr kumimoji="1" lang="en-US" altLang="ko-KR" sz="1100" spc="-70" dirty="0">
                    <a:latin typeface="+mn-ea"/>
                  </a:rPr>
                  <a:t> / hover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           </a:t>
                </a:r>
                <a:r>
                  <a:rPr kumimoji="1" lang="en-US" altLang="ko-KR" sz="1100" spc="-70" dirty="0" err="1">
                    <a:latin typeface="+mn-ea"/>
                  </a:rPr>
                  <a:t>btn_check_click_normal</a:t>
                </a:r>
                <a:r>
                  <a:rPr kumimoji="1" lang="en-US" altLang="ko-KR" sz="1100" spc="-70" dirty="0">
                    <a:latin typeface="+mn-ea"/>
                  </a:rPr>
                  <a:t> / hover</a:t>
                </a: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D2D020AB-CD59-E449-B35A-4072BE96C095}"/>
                </a:ext>
              </a:extLst>
            </p:cNvPr>
            <p:cNvGrpSpPr/>
            <p:nvPr/>
          </p:nvGrpSpPr>
          <p:grpSpPr>
            <a:xfrm>
              <a:off x="7564706" y="2343549"/>
              <a:ext cx="3285393" cy="757836"/>
              <a:chOff x="7750822" y="1042883"/>
              <a:chExt cx="3285393" cy="757836"/>
            </a:xfrm>
          </p:grpSpPr>
          <p:sp>
            <p:nvSpPr>
              <p:cNvPr id="32" name="모서리가 둥근 직사각형 31">
                <a:extLst>
                  <a:ext uri="{FF2B5EF4-FFF2-40B4-BE49-F238E27FC236}">
                    <a16:creationId xmlns:a16="http://schemas.microsoft.com/office/drawing/2014/main" id="{C6443721-224E-AA42-8AF6-B0074F1C2A72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3</a:t>
                </a:r>
                <a:endParaRPr kumimoji="1" lang="ko-KR" altLang="en-US" sz="1100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33043F0-E316-2644-806B-07AFEE4506A7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025508" cy="7578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추가한 각 </a:t>
                </a: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>
                    <a:latin typeface="+mn-ea"/>
                  </a:rPr>
                  <a:t>검사 위치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 err="1">
                    <a:latin typeface="+mn-ea"/>
                  </a:rPr>
                  <a:t>를</a:t>
                </a:r>
                <a:r>
                  <a:rPr kumimoji="1" lang="ko-KR" altLang="en-US" sz="1100" spc="-70" dirty="0">
                    <a:latin typeface="+mn-ea"/>
                  </a:rPr>
                  <a:t> 삭제할 수 있는 버튼으로</a:t>
                </a:r>
                <a:endParaRPr kumimoji="1" lang="en-US" altLang="ko-KR" sz="1100" spc="-70" dirty="0">
                  <a:latin typeface="+mn-ea"/>
                </a:endParaRPr>
              </a:p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각 상태 별 이미지를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endParaRPr kumimoji="1" lang="en-US" altLang="ko-KR" sz="1100" spc="-70" dirty="0">
                  <a:latin typeface="+mn-ea"/>
                </a:endParaRP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btn_delete_place_normal</a:t>
                </a:r>
                <a:r>
                  <a:rPr kumimoji="1" lang="en-US" altLang="ko-KR" sz="1100" spc="-70" dirty="0">
                    <a:latin typeface="+mn-ea"/>
                  </a:rPr>
                  <a:t> / hover / click</a:t>
                </a: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0946F2F-5391-2B4B-9F46-83F78E7A0F2A}"/>
                </a:ext>
              </a:extLst>
            </p:cNvPr>
            <p:cNvGrpSpPr/>
            <p:nvPr/>
          </p:nvGrpSpPr>
          <p:grpSpPr>
            <a:xfrm>
              <a:off x="7564706" y="3370988"/>
              <a:ext cx="3967310" cy="527004"/>
              <a:chOff x="7750822" y="1042883"/>
              <a:chExt cx="3967310" cy="527004"/>
            </a:xfrm>
          </p:grpSpPr>
          <p:sp>
            <p:nvSpPr>
              <p:cNvPr id="36" name="모서리가 둥근 직사각형 35">
                <a:extLst>
                  <a:ext uri="{FF2B5EF4-FFF2-40B4-BE49-F238E27FC236}">
                    <a16:creationId xmlns:a16="http://schemas.microsoft.com/office/drawing/2014/main" id="{58111F93-0939-6F49-9A26-010F4DEA8370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4</a:t>
                </a:r>
                <a:endParaRPr kumimoji="1" lang="ko-KR" altLang="en-US" sz="1100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473E6C2-39ED-E64A-8EAD-933B22B9B24E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707425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검사 위치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 err="1">
                    <a:latin typeface="+mn-ea"/>
                  </a:rPr>
                  <a:t>를</a:t>
                </a:r>
                <a:r>
                  <a:rPr kumimoji="1" lang="ko-KR" altLang="en-US" sz="1100" spc="-70" dirty="0">
                    <a:latin typeface="+mn-ea"/>
                  </a:rPr>
                  <a:t> 추가하는 버튼을 각 상태 별로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btn_add_place_normal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hover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click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0563ABE4-52C0-9C41-8981-BAD7C9BF2D11}"/>
                </a:ext>
              </a:extLst>
            </p:cNvPr>
            <p:cNvGrpSpPr/>
            <p:nvPr/>
          </p:nvGrpSpPr>
          <p:grpSpPr>
            <a:xfrm>
              <a:off x="7564706" y="4173121"/>
              <a:ext cx="3508851" cy="527004"/>
              <a:chOff x="7750822" y="1042883"/>
              <a:chExt cx="3508851" cy="527004"/>
            </a:xfrm>
          </p:grpSpPr>
          <p:sp>
            <p:nvSpPr>
              <p:cNvPr id="40" name="모서리가 둥근 직사각형 39">
                <a:extLst>
                  <a:ext uri="{FF2B5EF4-FFF2-40B4-BE49-F238E27FC236}">
                    <a16:creationId xmlns:a16="http://schemas.microsoft.com/office/drawing/2014/main" id="{42CF55FA-46CD-6945-9F97-1FEB6C04E259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5</a:t>
                </a:r>
                <a:endParaRPr kumimoji="1" lang="ko-KR" altLang="en-US" sz="11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1CA8305-86B7-CD4C-941E-FB2077A9A37C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248966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검사 위치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 err="1">
                    <a:latin typeface="+mn-ea"/>
                  </a:rPr>
                  <a:t>를</a:t>
                </a:r>
                <a:r>
                  <a:rPr kumimoji="1" lang="ko-KR" altLang="en-US" sz="1100" spc="-70" dirty="0">
                    <a:latin typeface="+mn-ea"/>
                  </a:rPr>
                  <a:t> 추가하는 버튼 내 아이콘 이미지입니다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icon_add_place</a:t>
                </a:r>
                <a:endParaRPr kumimoji="1" lang="en-US" altLang="ko-KR" sz="1100" spc="-70" dirty="0">
                  <a:latin typeface="+mn-ea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1A7A70B-0A46-F64D-88EA-6B6C6BEF00D7}"/>
                </a:ext>
              </a:extLst>
            </p:cNvPr>
            <p:cNvGrpSpPr/>
            <p:nvPr/>
          </p:nvGrpSpPr>
          <p:grpSpPr>
            <a:xfrm>
              <a:off x="7564706" y="4975254"/>
              <a:ext cx="3703135" cy="527004"/>
              <a:chOff x="7750822" y="1042883"/>
              <a:chExt cx="3703135" cy="527004"/>
            </a:xfrm>
          </p:grpSpPr>
          <p:sp>
            <p:nvSpPr>
              <p:cNvPr id="43" name="모서리가 둥근 직사각형 42">
                <a:extLst>
                  <a:ext uri="{FF2B5EF4-FFF2-40B4-BE49-F238E27FC236}">
                    <a16:creationId xmlns:a16="http://schemas.microsoft.com/office/drawing/2014/main" id="{3B6C47E2-5E1B-7943-941C-A727930682EE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6</a:t>
                </a:r>
                <a:endParaRPr kumimoji="1" lang="ko-KR" altLang="en-US" sz="11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55C2CF9-0269-2540-A7E1-459E968B5FC7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443250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검사 시작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 버튼의 각 상태 별 이미지를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btn_start_normal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hover / click</a:t>
                </a: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EE4AA40D-05F3-514C-A7A9-37A8CBA8C938}"/>
                </a:ext>
              </a:extLst>
            </p:cNvPr>
            <p:cNvGrpSpPr/>
            <p:nvPr/>
          </p:nvGrpSpPr>
          <p:grpSpPr>
            <a:xfrm>
              <a:off x="7564706" y="5777387"/>
              <a:ext cx="3398245" cy="527004"/>
              <a:chOff x="7750822" y="1042883"/>
              <a:chExt cx="3398245" cy="527004"/>
            </a:xfrm>
          </p:grpSpPr>
          <p:sp>
            <p:nvSpPr>
              <p:cNvPr id="47" name="모서리가 둥근 직사각형 46">
                <a:extLst>
                  <a:ext uri="{FF2B5EF4-FFF2-40B4-BE49-F238E27FC236}">
                    <a16:creationId xmlns:a16="http://schemas.microsoft.com/office/drawing/2014/main" id="{2AABF783-79D8-7F48-8CB2-74755E512C4B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7</a:t>
                </a:r>
                <a:endParaRPr kumimoji="1" lang="ko-KR" altLang="en-US" sz="11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67907D-6961-494A-8107-29EFF823087E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138360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취소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 버튼의 각 상태 별 이미지를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btn_cancel_normal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hover / click</a:t>
                </a:r>
              </a:p>
            </p:txBody>
          </p:sp>
        </p:grpSp>
      </p:grpSp>
      <p:sp>
        <p:nvSpPr>
          <p:cNvPr id="49" name="모서리가 둥근 직사각형 48">
            <a:extLst>
              <a:ext uri="{FF2B5EF4-FFF2-40B4-BE49-F238E27FC236}">
                <a16:creationId xmlns:a16="http://schemas.microsoft.com/office/drawing/2014/main" id="{2A2DA50C-E709-354A-8DE7-D7011C092938}"/>
              </a:ext>
            </a:extLst>
          </p:cNvPr>
          <p:cNvSpPr/>
          <p:nvPr/>
        </p:nvSpPr>
        <p:spPr>
          <a:xfrm>
            <a:off x="2966469" y="5703536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7</a:t>
            </a:r>
            <a:endParaRPr kumimoji="1" lang="ko-KR" altLang="en-US" sz="11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E17A2D3-B735-E44C-8E94-8206CC47B930}"/>
              </a:ext>
            </a:extLst>
          </p:cNvPr>
          <p:cNvSpPr txBox="1"/>
          <p:nvPr/>
        </p:nvSpPr>
        <p:spPr>
          <a:xfrm>
            <a:off x="3189214" y="915474"/>
            <a:ext cx="1501373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Background : #4666db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36ECC6-F00D-C044-A3AF-A2B27DCA325E}"/>
              </a:ext>
            </a:extLst>
          </p:cNvPr>
          <p:cNvSpPr txBox="1"/>
          <p:nvPr/>
        </p:nvSpPr>
        <p:spPr>
          <a:xfrm>
            <a:off x="524395" y="915474"/>
            <a:ext cx="1116972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Text : 16px #</a:t>
            </a:r>
            <a:r>
              <a:rPr kumimoji="1" lang="en-US" altLang="ko-KR" sz="1100" spc="-70" dirty="0" err="1">
                <a:latin typeface="+mn-ea"/>
              </a:rPr>
              <a:t>ffffff</a:t>
            </a:r>
            <a:endParaRPr kumimoji="1" lang="en-US" altLang="ko-KR" sz="1100" spc="-70" dirty="0">
              <a:latin typeface="+mn-e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BA4850-9BEF-FD42-95D6-2EAAC02D816F}"/>
              </a:ext>
            </a:extLst>
          </p:cNvPr>
          <p:cNvSpPr txBox="1"/>
          <p:nvPr/>
        </p:nvSpPr>
        <p:spPr>
          <a:xfrm>
            <a:off x="1610315" y="1535524"/>
            <a:ext cx="1325363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Text : 14px #333333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EE3572-240B-D849-8392-2219E132EA61}"/>
              </a:ext>
            </a:extLst>
          </p:cNvPr>
          <p:cNvSpPr txBox="1"/>
          <p:nvPr/>
        </p:nvSpPr>
        <p:spPr>
          <a:xfrm>
            <a:off x="45389" y="1831695"/>
            <a:ext cx="1309333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Text : 14px #808080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B73FBF-4B44-AD44-A7BC-DD126BA81464}"/>
              </a:ext>
            </a:extLst>
          </p:cNvPr>
          <p:cNvSpPr txBox="1"/>
          <p:nvPr/>
        </p:nvSpPr>
        <p:spPr>
          <a:xfrm>
            <a:off x="4501890" y="2212516"/>
            <a:ext cx="1231747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Line : 1px #e5e5e5</a:t>
            </a:r>
          </a:p>
        </p:txBody>
      </p:sp>
    </p:spTree>
    <p:extLst>
      <p:ext uri="{BB962C8B-B14F-4D97-AF65-F5344CB8AC3E}">
        <p14:creationId xmlns:p14="http://schemas.microsoft.com/office/powerpoint/2010/main" val="292596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3163DDD-F7A9-2148-9984-139D5347D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2" y="1612113"/>
            <a:ext cx="5080000" cy="42164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43A910C4-F973-8F4F-908B-30A6E6922DF2}"/>
              </a:ext>
            </a:extLst>
          </p:cNvPr>
          <p:cNvSpPr/>
          <p:nvPr/>
        </p:nvSpPr>
        <p:spPr>
          <a:xfrm>
            <a:off x="517891" y="3720313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1</a:t>
            </a:r>
            <a:endParaRPr kumimoji="1" lang="ko-KR" altLang="en-US" sz="1100" dirty="0"/>
          </a:p>
        </p:txBody>
      </p:sp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0870EA03-EDBB-6E4C-8AB1-54EBA9E0CD57}"/>
              </a:ext>
            </a:extLst>
          </p:cNvPr>
          <p:cNvSpPr/>
          <p:nvPr/>
        </p:nvSpPr>
        <p:spPr>
          <a:xfrm>
            <a:off x="728284" y="4014773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2</a:t>
            </a:r>
            <a:endParaRPr kumimoji="1" lang="ko-KR" altLang="en-US" sz="1100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701B4C1-3E7E-7D4A-A463-AA6EC3E2B75F}"/>
              </a:ext>
            </a:extLst>
          </p:cNvPr>
          <p:cNvGrpSpPr/>
          <p:nvPr/>
        </p:nvGrpSpPr>
        <p:grpSpPr>
          <a:xfrm>
            <a:off x="7564706" y="2739438"/>
            <a:ext cx="3289882" cy="1379125"/>
            <a:chOff x="7564706" y="1678199"/>
            <a:chExt cx="3289882" cy="1379125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462F461-4D3D-C948-9F0A-58BBB791F403}"/>
                </a:ext>
              </a:extLst>
            </p:cNvPr>
            <p:cNvGrpSpPr/>
            <p:nvPr/>
          </p:nvGrpSpPr>
          <p:grpSpPr>
            <a:xfrm>
              <a:off x="7564706" y="1678199"/>
              <a:ext cx="3231211" cy="527004"/>
              <a:chOff x="7750822" y="1042883"/>
              <a:chExt cx="3231211" cy="527004"/>
            </a:xfrm>
          </p:grpSpPr>
          <p:sp>
            <p:nvSpPr>
              <p:cNvPr id="8" name="모서리가 둥근 직사각형 7">
                <a:extLst>
                  <a:ext uri="{FF2B5EF4-FFF2-40B4-BE49-F238E27FC236}">
                    <a16:creationId xmlns:a16="http://schemas.microsoft.com/office/drawing/2014/main" id="{8236F862-C43E-4B47-B8BB-695DCB2227A1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1</a:t>
                </a:r>
                <a:endParaRPr kumimoji="1" lang="ko-KR" altLang="en-US" sz="11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8FC215-1F16-9240-97FA-FC16473F87BA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2971326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검사된 파일 정보를 포함하는 </a:t>
                </a:r>
                <a:r>
                  <a:rPr kumimoji="1" lang="en-US" altLang="ko-KR" sz="1100" spc="-70" dirty="0">
                    <a:latin typeface="+mn-ea"/>
                  </a:rPr>
                  <a:t>Box</a:t>
                </a:r>
                <a:r>
                  <a:rPr kumimoji="1" lang="ko-KR" altLang="en-US" sz="1100" spc="-70" dirty="0">
                    <a:latin typeface="+mn-ea"/>
                  </a:rPr>
                  <a:t> 이미지입니다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box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2081F6D-746C-B046-99FC-10024E5E0272}"/>
                </a:ext>
              </a:extLst>
            </p:cNvPr>
            <p:cNvGrpSpPr/>
            <p:nvPr/>
          </p:nvGrpSpPr>
          <p:grpSpPr>
            <a:xfrm>
              <a:off x="7564706" y="2530320"/>
              <a:ext cx="3289882" cy="527004"/>
              <a:chOff x="7750822" y="1042883"/>
              <a:chExt cx="3289882" cy="527004"/>
            </a:xfrm>
          </p:grpSpPr>
          <p:sp>
            <p:nvSpPr>
              <p:cNvPr id="18" name="모서리가 둥근 직사각형 17">
                <a:extLst>
                  <a:ext uri="{FF2B5EF4-FFF2-40B4-BE49-F238E27FC236}">
                    <a16:creationId xmlns:a16="http://schemas.microsoft.com/office/drawing/2014/main" id="{EBC6827B-0FCD-9A42-AC04-71913AF285E6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2</a:t>
                </a:r>
                <a:endParaRPr kumimoji="1" lang="ko-KR" altLang="en-US" sz="1100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542D56-A5AB-A64F-9CCB-968FBCF04973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029997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각 파일 정보를 구분지어주는 </a:t>
                </a:r>
                <a:r>
                  <a:rPr kumimoji="1" lang="ko-KR" altLang="en-US" sz="1100" spc="-70" dirty="0" err="1">
                    <a:latin typeface="+mn-ea"/>
                  </a:rPr>
                  <a:t>뷸렛</a:t>
                </a:r>
                <a:r>
                  <a:rPr kumimoji="1" lang="ko-KR" altLang="en-US" sz="1100" spc="-70" dirty="0">
                    <a:latin typeface="+mn-ea"/>
                  </a:rPr>
                  <a:t> 이미지입니다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bullet</a:t>
                </a:r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FE7272F-07FF-6346-A982-518CD4426A4F}"/>
              </a:ext>
            </a:extLst>
          </p:cNvPr>
          <p:cNvSpPr txBox="1"/>
          <p:nvPr/>
        </p:nvSpPr>
        <p:spPr>
          <a:xfrm>
            <a:off x="302022" y="399194"/>
            <a:ext cx="4559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 b="1" dirty="0"/>
              <a:t>3. </a:t>
            </a:r>
            <a:r>
              <a:rPr kumimoji="1" lang="ko-KR" altLang="en-US" sz="2000" b="1" dirty="0"/>
              <a:t>개인정보 검사 진행 상황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 폴더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3)</a:t>
            </a:r>
            <a:endParaRPr kumimoji="1"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6F40B0-0554-A642-B97E-02786C9B708E}"/>
              </a:ext>
            </a:extLst>
          </p:cNvPr>
          <p:cNvSpPr txBox="1"/>
          <p:nvPr/>
        </p:nvSpPr>
        <p:spPr>
          <a:xfrm>
            <a:off x="2240886" y="3132086"/>
            <a:ext cx="1737014" cy="52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Gradation : #a5b6f6 (Left) </a:t>
            </a:r>
          </a:p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                #4666db (Right)</a:t>
            </a:r>
          </a:p>
        </p:txBody>
      </p:sp>
    </p:spTree>
    <p:extLst>
      <p:ext uri="{BB962C8B-B14F-4D97-AF65-F5344CB8AC3E}">
        <p14:creationId xmlns:p14="http://schemas.microsoft.com/office/powerpoint/2010/main" val="1042691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BB6E51F-0E2C-B146-86E3-211588215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2" y="1200313"/>
            <a:ext cx="6187212" cy="50400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43A910C4-F973-8F4F-908B-30A6E6922DF2}"/>
              </a:ext>
            </a:extLst>
          </p:cNvPr>
          <p:cNvSpPr/>
          <p:nvPr/>
        </p:nvSpPr>
        <p:spPr>
          <a:xfrm>
            <a:off x="4907371" y="1122770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1</a:t>
            </a:r>
            <a:endParaRPr kumimoji="1" lang="ko-KR" altLang="en-US" sz="1100" dirty="0"/>
          </a:p>
        </p:txBody>
      </p:sp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0870EA03-EDBB-6E4C-8AB1-54EBA9E0CD57}"/>
              </a:ext>
            </a:extLst>
          </p:cNvPr>
          <p:cNvSpPr/>
          <p:nvPr/>
        </p:nvSpPr>
        <p:spPr>
          <a:xfrm>
            <a:off x="276806" y="1712081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2</a:t>
            </a:r>
            <a:endParaRPr kumimoji="1" lang="ko-KR" altLang="en-US" sz="1100" dirty="0"/>
          </a:p>
        </p:txBody>
      </p:sp>
      <p:sp>
        <p:nvSpPr>
          <p:cNvPr id="20" name="모서리가 둥근 직사각형 19">
            <a:extLst>
              <a:ext uri="{FF2B5EF4-FFF2-40B4-BE49-F238E27FC236}">
                <a16:creationId xmlns:a16="http://schemas.microsoft.com/office/drawing/2014/main" id="{3A91C09E-20D9-D047-BCFD-5E497E36FCCD}"/>
              </a:ext>
            </a:extLst>
          </p:cNvPr>
          <p:cNvSpPr/>
          <p:nvPr/>
        </p:nvSpPr>
        <p:spPr>
          <a:xfrm>
            <a:off x="1399922" y="1714988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3</a:t>
            </a:r>
            <a:endParaRPr kumimoji="1" lang="ko-KR" altLang="en-US" sz="1100" dirty="0"/>
          </a:p>
        </p:txBody>
      </p:sp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2D9CBB73-6B77-4141-A06F-5F4CD9B39586}"/>
              </a:ext>
            </a:extLst>
          </p:cNvPr>
          <p:cNvSpPr/>
          <p:nvPr/>
        </p:nvSpPr>
        <p:spPr>
          <a:xfrm>
            <a:off x="2042854" y="1986888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4</a:t>
            </a:r>
            <a:endParaRPr kumimoji="1" lang="ko-KR" altLang="en-US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7272F-07FF-6346-A982-518CD4426A4F}"/>
              </a:ext>
            </a:extLst>
          </p:cNvPr>
          <p:cNvSpPr txBox="1"/>
          <p:nvPr/>
        </p:nvSpPr>
        <p:spPr>
          <a:xfrm>
            <a:off x="302022" y="399194"/>
            <a:ext cx="3956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 b="1" dirty="0"/>
              <a:t>4. </a:t>
            </a:r>
            <a:r>
              <a:rPr kumimoji="1" lang="ko-KR" altLang="en-US" sz="2000" b="1" dirty="0"/>
              <a:t>개인정보 검사 결과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 폴더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4)</a:t>
            </a:r>
            <a:endParaRPr kumimoji="1"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모서리가 둥근 직사각형 37">
            <a:extLst>
              <a:ext uri="{FF2B5EF4-FFF2-40B4-BE49-F238E27FC236}">
                <a16:creationId xmlns:a16="http://schemas.microsoft.com/office/drawing/2014/main" id="{A7B18060-B911-D34F-BB1F-466B1B5463B9}"/>
              </a:ext>
            </a:extLst>
          </p:cNvPr>
          <p:cNvSpPr/>
          <p:nvPr/>
        </p:nvSpPr>
        <p:spPr>
          <a:xfrm>
            <a:off x="4279522" y="1685625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5</a:t>
            </a:r>
            <a:endParaRPr kumimoji="1" lang="ko-KR" altLang="en-US" sz="1100" dirty="0"/>
          </a:p>
        </p:txBody>
      </p:sp>
      <p:sp>
        <p:nvSpPr>
          <p:cNvPr id="45" name="모서리가 둥근 직사각형 44">
            <a:extLst>
              <a:ext uri="{FF2B5EF4-FFF2-40B4-BE49-F238E27FC236}">
                <a16:creationId xmlns:a16="http://schemas.microsoft.com/office/drawing/2014/main" id="{A48F5D0F-BD0D-244E-9A1E-13F2592738EF}"/>
              </a:ext>
            </a:extLst>
          </p:cNvPr>
          <p:cNvSpPr/>
          <p:nvPr/>
        </p:nvSpPr>
        <p:spPr>
          <a:xfrm>
            <a:off x="454198" y="5703536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6</a:t>
            </a:r>
            <a:endParaRPr kumimoji="1" lang="ko-KR" altLang="en-US" sz="1100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BBCF65B-193D-D240-BA17-4FC503A5AF67}"/>
              </a:ext>
            </a:extLst>
          </p:cNvPr>
          <p:cNvGrpSpPr/>
          <p:nvPr/>
        </p:nvGrpSpPr>
        <p:grpSpPr>
          <a:xfrm>
            <a:off x="7564706" y="712316"/>
            <a:ext cx="4118634" cy="5433368"/>
            <a:chOff x="7564706" y="536556"/>
            <a:chExt cx="4118634" cy="5433368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462F461-4D3D-C948-9F0A-58BBB791F403}"/>
                </a:ext>
              </a:extLst>
            </p:cNvPr>
            <p:cNvGrpSpPr/>
            <p:nvPr/>
          </p:nvGrpSpPr>
          <p:grpSpPr>
            <a:xfrm>
              <a:off x="7564706" y="536556"/>
              <a:ext cx="4118634" cy="527004"/>
              <a:chOff x="7750822" y="1042883"/>
              <a:chExt cx="4118634" cy="527004"/>
            </a:xfrm>
          </p:grpSpPr>
          <p:sp>
            <p:nvSpPr>
              <p:cNvPr id="8" name="모서리가 둥근 직사각형 7">
                <a:extLst>
                  <a:ext uri="{FF2B5EF4-FFF2-40B4-BE49-F238E27FC236}">
                    <a16:creationId xmlns:a16="http://schemas.microsoft.com/office/drawing/2014/main" id="{8236F862-C43E-4B47-B8BB-695DCB2227A1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1</a:t>
                </a:r>
                <a:endParaRPr kumimoji="1" lang="ko-KR" altLang="en-US" sz="11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8FC215-1F16-9240-97FA-FC16473F87BA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858749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>
                    <a:latin typeface="+mn-ea"/>
                  </a:rPr>
                  <a:t>결과 전송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에 대한 버튼 이미지를 각 상태 별로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btn_send_normal</a:t>
                </a:r>
                <a:r>
                  <a:rPr kumimoji="1" lang="en-US" altLang="ko-KR" sz="1100" spc="-70" dirty="0">
                    <a:latin typeface="+mn-ea"/>
                  </a:rPr>
                  <a:t> / hover / click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2081F6D-746C-B046-99FC-10024E5E0272}"/>
                </a:ext>
              </a:extLst>
            </p:cNvPr>
            <p:cNvGrpSpPr/>
            <p:nvPr/>
          </p:nvGrpSpPr>
          <p:grpSpPr>
            <a:xfrm>
              <a:off x="7564706" y="1333163"/>
              <a:ext cx="3776232" cy="757836"/>
              <a:chOff x="7750822" y="1042883"/>
              <a:chExt cx="3776232" cy="757836"/>
            </a:xfrm>
          </p:grpSpPr>
          <p:sp>
            <p:nvSpPr>
              <p:cNvPr id="18" name="모서리가 둥근 직사각형 17">
                <a:extLst>
                  <a:ext uri="{FF2B5EF4-FFF2-40B4-BE49-F238E27FC236}">
                    <a16:creationId xmlns:a16="http://schemas.microsoft.com/office/drawing/2014/main" id="{EBC6827B-0FCD-9A42-AC04-71913AF285E6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2</a:t>
                </a:r>
                <a:endParaRPr kumimoji="1" lang="ko-KR" altLang="en-US" sz="1100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542D56-A5AB-A64F-9CCB-968FBCF04973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516347" cy="7578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검사 정보를 나타내는 </a:t>
                </a: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 err="1">
                    <a:latin typeface="+mn-ea"/>
                  </a:rPr>
                  <a:t>파일정보</a:t>
                </a:r>
                <a:r>
                  <a:rPr kumimoji="1" lang="en-US" altLang="ko-KR" sz="1100" spc="-70" dirty="0">
                    <a:latin typeface="+mn-ea"/>
                  </a:rPr>
                  <a:t>’,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 err="1">
                    <a:latin typeface="+mn-ea"/>
                  </a:rPr>
                  <a:t>시간정보</a:t>
                </a:r>
                <a:r>
                  <a:rPr kumimoji="1" lang="en-US" altLang="ko-KR" sz="1100" spc="-70" dirty="0">
                    <a:latin typeface="+mn-ea"/>
                  </a:rPr>
                  <a:t>’,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>
                    <a:latin typeface="+mn-ea"/>
                  </a:rPr>
                  <a:t>검출 정보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의</a:t>
                </a:r>
                <a:endParaRPr kumimoji="1" lang="en-US" altLang="ko-KR" sz="1100" spc="-70" dirty="0">
                  <a:latin typeface="+mn-ea"/>
                </a:endParaRPr>
              </a:p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아이콘 이미지입니다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icon_file</a:t>
                </a:r>
                <a:r>
                  <a:rPr kumimoji="1" lang="en-US" altLang="ko-KR" sz="1100" spc="-70" dirty="0">
                    <a:latin typeface="+mn-ea"/>
                  </a:rPr>
                  <a:t> / </a:t>
                </a:r>
                <a:r>
                  <a:rPr kumimoji="1" lang="en-US" altLang="ko-KR" sz="1100" spc="-70" dirty="0" err="1">
                    <a:latin typeface="+mn-ea"/>
                  </a:rPr>
                  <a:t>icon_time</a:t>
                </a:r>
                <a:r>
                  <a:rPr kumimoji="1" lang="en-US" altLang="ko-KR" sz="1100" spc="-70" dirty="0">
                    <a:latin typeface="+mn-ea"/>
                  </a:rPr>
                  <a:t> / </a:t>
                </a:r>
                <a:r>
                  <a:rPr kumimoji="1" lang="en-US" altLang="ko-KR" sz="1100" spc="-70" dirty="0" err="1">
                    <a:latin typeface="+mn-ea"/>
                  </a:rPr>
                  <a:t>icon_detect</a:t>
                </a:r>
                <a:endParaRPr kumimoji="1" lang="en-US" altLang="ko-KR" sz="1100" spc="-70" dirty="0">
                  <a:latin typeface="+mn-ea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0946F2F-5391-2B4B-9F46-83F78E7A0F2A}"/>
                </a:ext>
              </a:extLst>
            </p:cNvPr>
            <p:cNvGrpSpPr/>
            <p:nvPr/>
          </p:nvGrpSpPr>
          <p:grpSpPr>
            <a:xfrm>
              <a:off x="7564706" y="2360602"/>
              <a:ext cx="3724295" cy="527004"/>
              <a:chOff x="7750822" y="1042883"/>
              <a:chExt cx="3724295" cy="527004"/>
            </a:xfrm>
          </p:grpSpPr>
          <p:sp>
            <p:nvSpPr>
              <p:cNvPr id="36" name="모서리가 둥근 직사각형 35">
                <a:extLst>
                  <a:ext uri="{FF2B5EF4-FFF2-40B4-BE49-F238E27FC236}">
                    <a16:creationId xmlns:a16="http://schemas.microsoft.com/office/drawing/2014/main" id="{58111F93-0939-6F49-9A26-010F4DEA8370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3</a:t>
                </a:r>
                <a:endParaRPr kumimoji="1" lang="ko-KR" altLang="en-US" sz="1100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473E6C2-39ED-E64A-8EAD-933B22B9B24E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464410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검사 정보를 보여주는 영역의 </a:t>
                </a:r>
                <a:r>
                  <a:rPr kumimoji="1" lang="en-US" altLang="ko-KR" sz="1100" spc="-70" dirty="0">
                    <a:latin typeface="+mn-ea"/>
                  </a:rPr>
                  <a:t>open / close </a:t>
                </a:r>
                <a:r>
                  <a:rPr kumimoji="1" lang="ko-KR" altLang="en-US" sz="1100" spc="-70" dirty="0">
                    <a:latin typeface="+mn-ea"/>
                  </a:rPr>
                  <a:t>아이콘입니다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btn_open</a:t>
                </a:r>
                <a:r>
                  <a:rPr kumimoji="1" lang="en-US" altLang="ko-KR" sz="1100" spc="-70" dirty="0">
                    <a:latin typeface="+mn-ea"/>
                  </a:rPr>
                  <a:t> / close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0563ABE4-52C0-9C41-8981-BAD7C9BF2D11}"/>
                </a:ext>
              </a:extLst>
            </p:cNvPr>
            <p:cNvGrpSpPr/>
            <p:nvPr/>
          </p:nvGrpSpPr>
          <p:grpSpPr>
            <a:xfrm>
              <a:off x="7564706" y="3157209"/>
              <a:ext cx="3730066" cy="527004"/>
              <a:chOff x="7750822" y="1042883"/>
              <a:chExt cx="3730066" cy="527004"/>
            </a:xfrm>
          </p:grpSpPr>
          <p:sp>
            <p:nvSpPr>
              <p:cNvPr id="40" name="모서리가 둥근 직사각형 39">
                <a:extLst>
                  <a:ext uri="{FF2B5EF4-FFF2-40B4-BE49-F238E27FC236}">
                    <a16:creationId xmlns:a16="http://schemas.microsoft.com/office/drawing/2014/main" id="{42CF55FA-46CD-6945-9F97-1FEB6C04E259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4</a:t>
                </a:r>
                <a:endParaRPr kumimoji="1" lang="ko-KR" altLang="en-US" sz="11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1CA8305-86B7-CD4C-941E-FB2077A9A37C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470181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요청 주신 대로 </a:t>
                </a:r>
                <a:r>
                  <a:rPr kumimoji="1" lang="en-US" altLang="ko-KR" sz="1100" spc="-70" dirty="0">
                    <a:latin typeface="+mn-ea"/>
                  </a:rPr>
                  <a:t>stroke</a:t>
                </a:r>
                <a:r>
                  <a:rPr kumimoji="1" lang="ko-KR" altLang="en-US" sz="1100" spc="-70" dirty="0">
                    <a:latin typeface="+mn-ea"/>
                  </a:rPr>
                  <a:t> 값을 제외한 테이블 이미지입니다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table</a:t>
                </a: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1A7A70B-0A46-F64D-88EA-6B6C6BEF00D7}"/>
                </a:ext>
              </a:extLst>
            </p:cNvPr>
            <p:cNvGrpSpPr/>
            <p:nvPr/>
          </p:nvGrpSpPr>
          <p:grpSpPr>
            <a:xfrm>
              <a:off x="7564706" y="3953816"/>
              <a:ext cx="3837788" cy="527004"/>
              <a:chOff x="7750822" y="1042883"/>
              <a:chExt cx="3837788" cy="527004"/>
            </a:xfrm>
          </p:grpSpPr>
          <p:sp>
            <p:nvSpPr>
              <p:cNvPr id="43" name="모서리가 둥근 직사각형 42">
                <a:extLst>
                  <a:ext uri="{FF2B5EF4-FFF2-40B4-BE49-F238E27FC236}">
                    <a16:creationId xmlns:a16="http://schemas.microsoft.com/office/drawing/2014/main" id="{3B6C47E2-5E1B-7943-941C-A727930682EE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5</a:t>
                </a:r>
                <a:endParaRPr kumimoji="1" lang="ko-KR" altLang="en-US" sz="11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55C2CF9-0269-2540-A7E1-459E968B5FC7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577903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검사된 항목의 상태 별로 보여줄 수 있는 </a:t>
                </a:r>
                <a:r>
                  <a:rPr kumimoji="1" lang="en-US" altLang="ko-KR" sz="1100" spc="-70" dirty="0">
                    <a:latin typeface="+mn-ea"/>
                  </a:rPr>
                  <a:t>select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box</a:t>
                </a:r>
                <a:r>
                  <a:rPr kumimoji="1" lang="ko-KR" altLang="en-US" sz="1100" spc="-70" dirty="0">
                    <a:latin typeface="+mn-ea"/>
                  </a:rPr>
                  <a:t>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endParaRPr kumimoji="1" lang="en-US" altLang="ko-KR" sz="1100" spc="-70" dirty="0">
                  <a:latin typeface="+mn-ea"/>
                </a:endParaRP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btn_select_2_normal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hover / click</a:t>
                </a: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EE4AA40D-05F3-514C-A7A9-37A8CBA8C938}"/>
                </a:ext>
              </a:extLst>
            </p:cNvPr>
            <p:cNvGrpSpPr/>
            <p:nvPr/>
          </p:nvGrpSpPr>
          <p:grpSpPr>
            <a:xfrm>
              <a:off x="7564706" y="4750423"/>
              <a:ext cx="3075079" cy="1219501"/>
              <a:chOff x="7750822" y="1042883"/>
              <a:chExt cx="3075079" cy="1219501"/>
            </a:xfrm>
          </p:grpSpPr>
          <p:sp>
            <p:nvSpPr>
              <p:cNvPr id="47" name="모서리가 둥근 직사각형 46">
                <a:extLst>
                  <a:ext uri="{FF2B5EF4-FFF2-40B4-BE49-F238E27FC236}">
                    <a16:creationId xmlns:a16="http://schemas.microsoft.com/office/drawing/2014/main" id="{2AABF783-79D8-7F48-8CB2-74755E512C4B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6</a:t>
                </a:r>
                <a:endParaRPr kumimoji="1" lang="ko-KR" altLang="en-US" sz="11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67907D-6961-494A-8107-29EFF823087E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2815194" cy="1219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좌측부터 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의견</a:t>
                </a:r>
                <a:r>
                  <a:rPr kumimoji="1" lang="en-US" altLang="ko-KR" sz="1100" spc="-70" dirty="0">
                    <a:latin typeface="+mn-ea"/>
                  </a:rPr>
                  <a:t>’,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 err="1">
                    <a:latin typeface="+mn-ea"/>
                  </a:rPr>
                  <a:t>오탐</a:t>
                </a:r>
                <a:r>
                  <a:rPr kumimoji="1" lang="en-US" altLang="ko-KR" sz="1100" spc="-70" dirty="0">
                    <a:latin typeface="+mn-ea"/>
                  </a:rPr>
                  <a:t>’,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>
                    <a:latin typeface="+mn-ea"/>
                  </a:rPr>
                  <a:t>삭제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에 대한 버튼으로</a:t>
                </a:r>
                <a:endParaRPr kumimoji="1" lang="en-US" altLang="ko-KR" sz="1100" spc="-70" dirty="0">
                  <a:latin typeface="+mn-ea"/>
                </a:endParaRPr>
              </a:p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각 상태 별로 이미지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btn_justify_normal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hover / click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           </a:t>
                </a:r>
                <a:r>
                  <a:rPr kumimoji="1" lang="en-US" altLang="ko-KR" sz="1100" spc="-70" dirty="0" err="1">
                    <a:latin typeface="+mn-ea"/>
                  </a:rPr>
                  <a:t>btn_error_normal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hover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click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           </a:t>
                </a:r>
                <a:r>
                  <a:rPr kumimoji="1" lang="en-US" altLang="ko-KR" sz="1100" spc="-70" dirty="0" err="1">
                    <a:latin typeface="+mn-ea"/>
                  </a:rPr>
                  <a:t>btn_delete_normal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hover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/</a:t>
                </a:r>
                <a:r>
                  <a:rPr kumimoji="1" lang="ko-KR" altLang="en-US" sz="1100" spc="-70" dirty="0">
                    <a:latin typeface="+mn-ea"/>
                  </a:rPr>
                  <a:t> </a:t>
                </a:r>
                <a:r>
                  <a:rPr kumimoji="1" lang="en-US" altLang="ko-KR" sz="1100" spc="-70" dirty="0">
                    <a:latin typeface="+mn-ea"/>
                  </a:rPr>
                  <a:t>click</a:t>
                </a:r>
              </a:p>
            </p:txBody>
          </p:sp>
        </p:grpSp>
      </p:grpSp>
      <p:sp>
        <p:nvSpPr>
          <p:cNvPr id="49" name="모서리가 둥근 직사각형 48">
            <a:extLst>
              <a:ext uri="{FF2B5EF4-FFF2-40B4-BE49-F238E27FC236}">
                <a16:creationId xmlns:a16="http://schemas.microsoft.com/office/drawing/2014/main" id="{2A2DA50C-E709-354A-8DE7-D7011C092938}"/>
              </a:ext>
            </a:extLst>
          </p:cNvPr>
          <p:cNvSpPr/>
          <p:nvPr/>
        </p:nvSpPr>
        <p:spPr>
          <a:xfrm>
            <a:off x="5384378" y="1685625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6</a:t>
            </a:r>
            <a:endParaRPr kumimoji="1" lang="ko-KR" altLang="en-US" sz="1100" dirty="0"/>
          </a:p>
        </p:txBody>
      </p:sp>
      <p:sp>
        <p:nvSpPr>
          <p:cNvPr id="50" name="모서리가 둥근 직사각형 49">
            <a:extLst>
              <a:ext uri="{FF2B5EF4-FFF2-40B4-BE49-F238E27FC236}">
                <a16:creationId xmlns:a16="http://schemas.microsoft.com/office/drawing/2014/main" id="{405489E7-3886-C141-81C3-D253124A2DF8}"/>
              </a:ext>
            </a:extLst>
          </p:cNvPr>
          <p:cNvSpPr/>
          <p:nvPr/>
        </p:nvSpPr>
        <p:spPr>
          <a:xfrm>
            <a:off x="276805" y="2197282"/>
            <a:ext cx="210393" cy="210393"/>
          </a:xfrm>
          <a:prstGeom prst="roundRect">
            <a:avLst/>
          </a:prstGeom>
          <a:solidFill>
            <a:srgbClr val="F21D00">
              <a:alpha val="70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2</a:t>
            </a:r>
            <a:endParaRPr kumimoji="1" lang="ko-KR" altLang="en-US" sz="1100" dirty="0"/>
          </a:p>
        </p:txBody>
      </p:sp>
      <p:sp>
        <p:nvSpPr>
          <p:cNvPr id="51" name="모서리가 둥근 직사각형 50">
            <a:extLst>
              <a:ext uri="{FF2B5EF4-FFF2-40B4-BE49-F238E27FC236}">
                <a16:creationId xmlns:a16="http://schemas.microsoft.com/office/drawing/2014/main" id="{89FFE26A-7FA5-EC44-9E9B-670FE71F4DC7}"/>
              </a:ext>
            </a:extLst>
          </p:cNvPr>
          <p:cNvSpPr/>
          <p:nvPr/>
        </p:nvSpPr>
        <p:spPr>
          <a:xfrm>
            <a:off x="276805" y="3313511"/>
            <a:ext cx="210393" cy="210393"/>
          </a:xfrm>
          <a:prstGeom prst="roundRect">
            <a:avLst/>
          </a:prstGeom>
          <a:solidFill>
            <a:srgbClr val="F21D00">
              <a:alpha val="70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2</a:t>
            </a:r>
            <a:endParaRPr kumimoji="1" lang="ko-KR" altLang="en-US" sz="1100" dirty="0"/>
          </a:p>
        </p:txBody>
      </p:sp>
      <p:sp>
        <p:nvSpPr>
          <p:cNvPr id="52" name="모서리가 둥근 직사각형 51">
            <a:extLst>
              <a:ext uri="{FF2B5EF4-FFF2-40B4-BE49-F238E27FC236}">
                <a16:creationId xmlns:a16="http://schemas.microsoft.com/office/drawing/2014/main" id="{C1C42115-7586-7949-843F-3D7CB0BB9EAE}"/>
              </a:ext>
            </a:extLst>
          </p:cNvPr>
          <p:cNvSpPr/>
          <p:nvPr/>
        </p:nvSpPr>
        <p:spPr>
          <a:xfrm>
            <a:off x="1399922" y="2197281"/>
            <a:ext cx="210393" cy="210393"/>
          </a:xfrm>
          <a:prstGeom prst="roundRect">
            <a:avLst/>
          </a:prstGeom>
          <a:solidFill>
            <a:srgbClr val="F21D00">
              <a:alpha val="70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3</a:t>
            </a:r>
            <a:endParaRPr kumimoji="1" lang="ko-KR" altLang="en-US" sz="11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F92CABB-B178-F942-B023-C721891D8F31}"/>
              </a:ext>
            </a:extLst>
          </p:cNvPr>
          <p:cNvSpPr txBox="1"/>
          <p:nvPr/>
        </p:nvSpPr>
        <p:spPr>
          <a:xfrm>
            <a:off x="454198" y="4989218"/>
            <a:ext cx="1348446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Background : #f3f4f8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C9C3179-3268-E947-80C6-0BF28B0C0820}"/>
              </a:ext>
            </a:extLst>
          </p:cNvPr>
          <p:cNvSpPr txBox="1"/>
          <p:nvPr/>
        </p:nvSpPr>
        <p:spPr>
          <a:xfrm>
            <a:off x="2732946" y="3536368"/>
            <a:ext cx="1245213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Text : 14px #ff8518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8841E34-520D-7B4F-816D-8AC2453DEAD9}"/>
              </a:ext>
            </a:extLst>
          </p:cNvPr>
          <p:cNvSpPr txBox="1"/>
          <p:nvPr/>
        </p:nvSpPr>
        <p:spPr>
          <a:xfrm>
            <a:off x="2732946" y="3808931"/>
            <a:ext cx="1277273" cy="296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20"/>
              </a:lnSpc>
            </a:pPr>
            <a:r>
              <a:rPr kumimoji="1" lang="en-US" altLang="ko-KR" sz="1100" spc="-70" dirty="0">
                <a:latin typeface="+mn-ea"/>
              </a:rPr>
              <a:t>Text : 14px #1395f8</a:t>
            </a:r>
          </a:p>
        </p:txBody>
      </p:sp>
    </p:spTree>
    <p:extLst>
      <p:ext uri="{BB962C8B-B14F-4D97-AF65-F5344CB8AC3E}">
        <p14:creationId xmlns:p14="http://schemas.microsoft.com/office/powerpoint/2010/main" val="124718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39A543D-AF5B-1B4D-9032-280AA15C4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2" y="1584635"/>
            <a:ext cx="5400000" cy="428142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2D9CBB73-6B77-4141-A06F-5F4CD9B39586}"/>
              </a:ext>
            </a:extLst>
          </p:cNvPr>
          <p:cNvSpPr/>
          <p:nvPr/>
        </p:nvSpPr>
        <p:spPr>
          <a:xfrm>
            <a:off x="172080" y="1409000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1</a:t>
            </a:r>
            <a:endParaRPr kumimoji="1" lang="ko-KR" altLang="en-US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7272F-07FF-6346-A982-518CD4426A4F}"/>
              </a:ext>
            </a:extLst>
          </p:cNvPr>
          <p:cNvSpPr txBox="1"/>
          <p:nvPr/>
        </p:nvSpPr>
        <p:spPr>
          <a:xfrm>
            <a:off x="302022" y="399194"/>
            <a:ext cx="3443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000" b="1" dirty="0"/>
              <a:t>5. </a:t>
            </a:r>
            <a:r>
              <a:rPr kumimoji="1" lang="ko-KR" altLang="en-US" sz="2000" b="1" dirty="0"/>
              <a:t>매체 예외 요청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이미지 폴더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kumimoji="1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5)</a:t>
            </a:r>
            <a:endParaRPr kumimoji="1"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F107565-0394-BF40-B077-B090BB6EECAA}"/>
              </a:ext>
            </a:extLst>
          </p:cNvPr>
          <p:cNvGrpSpPr/>
          <p:nvPr/>
        </p:nvGrpSpPr>
        <p:grpSpPr>
          <a:xfrm>
            <a:off x="7564706" y="2769958"/>
            <a:ext cx="4056758" cy="1318085"/>
            <a:chOff x="7564706" y="536556"/>
            <a:chExt cx="4056758" cy="1318085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462F461-4D3D-C948-9F0A-58BBB791F403}"/>
                </a:ext>
              </a:extLst>
            </p:cNvPr>
            <p:cNvGrpSpPr/>
            <p:nvPr/>
          </p:nvGrpSpPr>
          <p:grpSpPr>
            <a:xfrm>
              <a:off x="7564706" y="536556"/>
              <a:ext cx="4056758" cy="527004"/>
              <a:chOff x="7750822" y="1042883"/>
              <a:chExt cx="4056758" cy="527004"/>
            </a:xfrm>
          </p:grpSpPr>
          <p:sp>
            <p:nvSpPr>
              <p:cNvPr id="8" name="모서리가 둥근 직사각형 7">
                <a:extLst>
                  <a:ext uri="{FF2B5EF4-FFF2-40B4-BE49-F238E27FC236}">
                    <a16:creationId xmlns:a16="http://schemas.microsoft.com/office/drawing/2014/main" id="{8236F862-C43E-4B47-B8BB-695DCB2227A1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1</a:t>
                </a:r>
                <a:endParaRPr kumimoji="1" lang="ko-KR" altLang="en-US" sz="11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8FC215-1F16-9240-97FA-FC16473F87BA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3796873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‘2.</a:t>
                </a:r>
                <a:r>
                  <a:rPr kumimoji="1" lang="ko-KR" altLang="en-US" sz="1100" spc="-70" dirty="0">
                    <a:latin typeface="+mn-ea"/>
                  </a:rPr>
                  <a:t> 사용자 지정 개인정보 검사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 동일한 폼으로 제작하였습니다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ko-KR" altLang="en-US" sz="1100" spc="-70" dirty="0">
                    <a:latin typeface="+mn-ea"/>
                  </a:rPr>
                  <a:t>공통된 이미지 소스를 사용하시면 될 것 같습니다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62081F6D-746C-B046-99FC-10024E5E0272}"/>
                </a:ext>
              </a:extLst>
            </p:cNvPr>
            <p:cNvGrpSpPr/>
            <p:nvPr/>
          </p:nvGrpSpPr>
          <p:grpSpPr>
            <a:xfrm>
              <a:off x="7564706" y="1327637"/>
              <a:ext cx="3093353" cy="527004"/>
              <a:chOff x="7750822" y="1042883"/>
              <a:chExt cx="3093353" cy="527004"/>
            </a:xfrm>
          </p:grpSpPr>
          <p:sp>
            <p:nvSpPr>
              <p:cNvPr id="18" name="모서리가 둥근 직사각형 17">
                <a:extLst>
                  <a:ext uri="{FF2B5EF4-FFF2-40B4-BE49-F238E27FC236}">
                    <a16:creationId xmlns:a16="http://schemas.microsoft.com/office/drawing/2014/main" id="{EBC6827B-0FCD-9A42-AC04-71913AF285E6}"/>
                  </a:ext>
                </a:extLst>
              </p:cNvPr>
              <p:cNvSpPr/>
              <p:nvPr/>
            </p:nvSpPr>
            <p:spPr>
              <a:xfrm>
                <a:off x="7750822" y="1105918"/>
                <a:ext cx="210393" cy="210393"/>
              </a:xfrm>
              <a:prstGeom prst="roundRect">
                <a:avLst/>
              </a:prstGeom>
              <a:solidFill>
                <a:srgbClr val="F21D0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ko-KR" sz="1100" dirty="0"/>
                  <a:t>2</a:t>
                </a:r>
                <a:endParaRPr kumimoji="1" lang="ko-KR" altLang="en-US" sz="1100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542D56-A5AB-A64F-9CCB-968FBCF04973}"/>
                  </a:ext>
                </a:extLst>
              </p:cNvPr>
              <p:cNvSpPr txBox="1"/>
              <p:nvPr/>
            </p:nvSpPr>
            <p:spPr>
              <a:xfrm>
                <a:off x="8010707" y="1042883"/>
                <a:ext cx="2833468" cy="52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‘</a:t>
                </a:r>
                <a:r>
                  <a:rPr kumimoji="1" lang="ko-KR" altLang="en-US" sz="1100" spc="-70" dirty="0">
                    <a:latin typeface="+mn-ea"/>
                  </a:rPr>
                  <a:t>사용 기한</a:t>
                </a:r>
                <a:r>
                  <a:rPr kumimoji="1" lang="en-US" altLang="ko-KR" sz="1100" spc="-70" dirty="0">
                    <a:latin typeface="+mn-ea"/>
                  </a:rPr>
                  <a:t>’</a:t>
                </a:r>
                <a:r>
                  <a:rPr kumimoji="1" lang="ko-KR" altLang="en-US" sz="1100" spc="-70" dirty="0">
                    <a:latin typeface="+mn-ea"/>
                  </a:rPr>
                  <a:t> 을 설정하는 아이콘 이미지입니다</a:t>
                </a:r>
                <a:r>
                  <a:rPr kumimoji="1" lang="en-US" altLang="ko-KR" sz="1100" spc="-70" dirty="0">
                    <a:latin typeface="+mn-ea"/>
                  </a:rPr>
                  <a:t>.</a:t>
                </a:r>
              </a:p>
              <a:p>
                <a:pPr>
                  <a:lnSpc>
                    <a:spcPts val="1820"/>
                  </a:lnSpc>
                </a:pPr>
                <a:r>
                  <a:rPr kumimoji="1" lang="en-US" altLang="ko-KR" sz="1100" spc="-70" dirty="0">
                    <a:latin typeface="+mn-ea"/>
                  </a:rPr>
                  <a:t>Image : </a:t>
                </a:r>
                <a:r>
                  <a:rPr kumimoji="1" lang="en-US" altLang="ko-KR" sz="1100" spc="-70" dirty="0" err="1">
                    <a:latin typeface="+mn-ea"/>
                  </a:rPr>
                  <a:t>icon_date</a:t>
                </a:r>
                <a:endParaRPr kumimoji="1" lang="en-US" altLang="ko-KR" sz="1100" spc="-70" dirty="0">
                  <a:latin typeface="+mn-ea"/>
                </a:endParaRPr>
              </a:p>
            </p:txBody>
          </p:sp>
        </p:grpSp>
      </p:grpSp>
      <p:sp>
        <p:nvSpPr>
          <p:cNvPr id="55" name="모서리가 둥근 직사각형 54">
            <a:extLst>
              <a:ext uri="{FF2B5EF4-FFF2-40B4-BE49-F238E27FC236}">
                <a16:creationId xmlns:a16="http://schemas.microsoft.com/office/drawing/2014/main" id="{01611E06-7634-844D-99B9-196CA64805FB}"/>
              </a:ext>
            </a:extLst>
          </p:cNvPr>
          <p:cNvSpPr/>
          <p:nvPr/>
        </p:nvSpPr>
        <p:spPr>
          <a:xfrm>
            <a:off x="2371940" y="4887110"/>
            <a:ext cx="210393" cy="210393"/>
          </a:xfrm>
          <a:prstGeom prst="roundRect">
            <a:avLst/>
          </a:prstGeom>
          <a:solidFill>
            <a:srgbClr val="F21D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100" dirty="0"/>
              <a:t>2</a:t>
            </a:r>
            <a:endParaRPr kumimoji="1"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425844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642</Words>
  <Application>Microsoft Macintosh PowerPoint</Application>
  <PresentationFormat>와이드스크린</PresentationFormat>
  <Paragraphs>116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User</dc:creator>
  <cp:lastModifiedBy>Microsoft Office User</cp:lastModifiedBy>
  <cp:revision>11</cp:revision>
  <dcterms:created xsi:type="dcterms:W3CDTF">2022-08-25T06:39:27Z</dcterms:created>
  <dcterms:modified xsi:type="dcterms:W3CDTF">2022-08-25T08:25:24Z</dcterms:modified>
</cp:coreProperties>
</file>